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90" r:id="rId2"/>
    <p:sldId id="264" r:id="rId3"/>
    <p:sldId id="304" r:id="rId4"/>
    <p:sldId id="258" r:id="rId5"/>
    <p:sldId id="261" r:id="rId6"/>
    <p:sldId id="314" r:id="rId7"/>
    <p:sldId id="289" r:id="rId8"/>
    <p:sldId id="271" r:id="rId9"/>
    <p:sldId id="310" r:id="rId10"/>
    <p:sldId id="292" r:id="rId11"/>
    <p:sldId id="311" r:id="rId12"/>
    <p:sldId id="307" r:id="rId13"/>
    <p:sldId id="295" r:id="rId14"/>
    <p:sldId id="276" r:id="rId15"/>
    <p:sldId id="300" r:id="rId16"/>
    <p:sldId id="313" r:id="rId17"/>
    <p:sldId id="309" r:id="rId18"/>
    <p:sldId id="301" r:id="rId19"/>
  </p:sldIdLst>
  <p:sldSz cx="9144000" cy="6858000" type="screen4x3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">
          <p15:clr>
            <a:srgbClr val="A4A3A4"/>
          </p15:clr>
        </p15:guide>
        <p15:guide id="2" pos="2880">
          <p15:clr>
            <a:srgbClr val="A4A3A4"/>
          </p15:clr>
        </p15:guide>
        <p15:guide id="3" pos="272">
          <p15:clr>
            <a:srgbClr val="A4A3A4"/>
          </p15:clr>
        </p15:guide>
        <p15:guide id="4" pos="5488">
          <p15:clr>
            <a:srgbClr val="A4A3A4"/>
          </p15:clr>
        </p15:guide>
        <p15:guide id="5" orient="horz" pos="2161">
          <p15:clr>
            <a:srgbClr val="A4A3A4"/>
          </p15:clr>
        </p15:guide>
        <p15:guide id="6" orient="horz" pos="4216">
          <p15:clr>
            <a:srgbClr val="A4A3A4"/>
          </p15:clr>
        </p15:guide>
        <p15:guide id="7" orient="horz" pos="22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767"/>
    <a:srgbClr val="FF7862"/>
    <a:srgbClr val="21B37A"/>
    <a:srgbClr val="B28743"/>
    <a:srgbClr val="FEC160"/>
    <a:srgbClr val="92951D"/>
    <a:srgbClr val="F4E9E5"/>
    <a:srgbClr val="7F7E30"/>
    <a:srgbClr val="FFFFFF"/>
    <a:srgbClr val="0C67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81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176" y="752"/>
      </p:cViewPr>
      <p:guideLst>
        <p:guide orient="horz" pos="133"/>
        <p:guide pos="2880"/>
        <p:guide pos="272"/>
        <p:guide pos="5488"/>
        <p:guide orient="horz" pos="2161"/>
        <p:guide orient="horz" pos="4216"/>
        <p:guide orient="horz" pos="225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6C6A12-ABA6-C144-B6DB-27436732470D}" type="doc">
      <dgm:prSet loTypeId="urn:microsoft.com/office/officeart/2005/8/layout/bProcess2" loCatId="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39C773D-82FC-664A-9841-8E213B0352A8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Acquisition</a:t>
          </a:r>
          <a:endParaRPr lang="en-US" dirty="0"/>
        </a:p>
      </dgm:t>
    </dgm:pt>
    <dgm:pt modelId="{1AE2960F-0798-6B47-A768-47BE706749E2}" type="parTrans" cxnId="{1F620C2E-6904-3545-8530-C8D990AB265B}">
      <dgm:prSet/>
      <dgm:spPr/>
      <dgm:t>
        <a:bodyPr/>
        <a:lstStyle/>
        <a:p>
          <a:endParaRPr lang="en-US"/>
        </a:p>
      </dgm:t>
    </dgm:pt>
    <dgm:pt modelId="{656FE81C-BD1F-0948-B36B-FC6C4B29D6FA}" type="sibTrans" cxnId="{1F620C2E-6904-3545-8530-C8D990AB265B}">
      <dgm:prSet/>
      <dgm:spPr/>
      <dgm:t>
        <a:bodyPr/>
        <a:lstStyle/>
        <a:p>
          <a:endParaRPr lang="en-US"/>
        </a:p>
      </dgm:t>
    </dgm:pt>
    <dgm:pt modelId="{093EA2CF-2AC2-1F4E-B41F-C13428BA7D25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Clean</a:t>
          </a:r>
          <a:endParaRPr lang="en-US" dirty="0"/>
        </a:p>
      </dgm:t>
    </dgm:pt>
    <dgm:pt modelId="{D92FF0C7-366E-DB40-BD21-D5D1FB0DC992}" type="parTrans" cxnId="{AFED2843-5385-A349-B6B4-7FCD3317C1CE}">
      <dgm:prSet/>
      <dgm:spPr/>
      <dgm:t>
        <a:bodyPr/>
        <a:lstStyle/>
        <a:p>
          <a:endParaRPr lang="en-US"/>
        </a:p>
      </dgm:t>
    </dgm:pt>
    <dgm:pt modelId="{3A66DE10-D977-4C40-AD2C-93580094CAF0}" type="sibTrans" cxnId="{AFED2843-5385-A349-B6B4-7FCD3317C1CE}">
      <dgm:prSet/>
      <dgm:spPr/>
      <dgm:t>
        <a:bodyPr/>
        <a:lstStyle/>
        <a:p>
          <a:endParaRPr lang="en-US"/>
        </a:p>
      </dgm:t>
    </dgm:pt>
    <dgm:pt modelId="{9DCDCF7D-7157-F148-9BC3-7DBB7A3391A9}">
      <dgm:prSet phldrT="[Text]"/>
      <dgm:spPr/>
      <dgm:t>
        <a:bodyPr/>
        <a:lstStyle/>
        <a:p>
          <a:r>
            <a:rPr lang="en-US" altLang="zh-CN" dirty="0"/>
            <a:t>Create</a:t>
          </a:r>
          <a:r>
            <a:rPr lang="zh-CN" altLang="en-US" dirty="0"/>
            <a:t> </a:t>
          </a:r>
          <a:r>
            <a:rPr lang="en-US" altLang="zh-CN" dirty="0"/>
            <a:t>Ontology</a:t>
          </a:r>
          <a:endParaRPr lang="en-US" dirty="0"/>
        </a:p>
      </dgm:t>
    </dgm:pt>
    <dgm:pt modelId="{B7A021F2-742F-FB42-8400-7D97D77CE1CB}" type="parTrans" cxnId="{31A5B16C-00D5-4A4F-BE46-519EB319F898}">
      <dgm:prSet/>
      <dgm:spPr/>
      <dgm:t>
        <a:bodyPr/>
        <a:lstStyle/>
        <a:p>
          <a:endParaRPr lang="en-US"/>
        </a:p>
      </dgm:t>
    </dgm:pt>
    <dgm:pt modelId="{E13F94EB-638B-6A4C-9A38-17BFCCFC24B4}" type="sibTrans" cxnId="{31A5B16C-00D5-4A4F-BE46-519EB319F898}">
      <dgm:prSet/>
      <dgm:spPr/>
      <dgm:t>
        <a:bodyPr/>
        <a:lstStyle/>
        <a:p>
          <a:endParaRPr lang="en-US"/>
        </a:p>
      </dgm:t>
    </dgm:pt>
    <dgm:pt modelId="{518C06A2-9DF5-4D4C-9D4E-7EE048A61846}">
      <dgm:prSet phldrT="[Text]"/>
      <dgm:spPr/>
      <dgm:t>
        <a:bodyPr/>
        <a:lstStyle/>
        <a:p>
          <a:r>
            <a:rPr lang="en-US" altLang="zh-CN" dirty="0"/>
            <a:t>Semantic</a:t>
          </a:r>
          <a:r>
            <a:rPr lang="zh-CN" altLang="en-US" dirty="0"/>
            <a:t> </a:t>
          </a:r>
          <a:r>
            <a:rPr lang="en-US" altLang="zh-CN" dirty="0"/>
            <a:t>Mapping</a:t>
          </a:r>
          <a:endParaRPr lang="en-US" dirty="0"/>
        </a:p>
      </dgm:t>
    </dgm:pt>
    <dgm:pt modelId="{A61C1867-0AD3-FD43-8554-14EFD8D69A29}" type="parTrans" cxnId="{F12DC640-289F-C449-A039-A102ADB2A001}">
      <dgm:prSet/>
      <dgm:spPr/>
      <dgm:t>
        <a:bodyPr/>
        <a:lstStyle/>
        <a:p>
          <a:endParaRPr lang="en-US"/>
        </a:p>
      </dgm:t>
    </dgm:pt>
    <dgm:pt modelId="{00639FC6-27B1-EB45-B1FF-C1990FD9BDD7}" type="sibTrans" cxnId="{F12DC640-289F-C449-A039-A102ADB2A001}">
      <dgm:prSet/>
      <dgm:spPr/>
      <dgm:t>
        <a:bodyPr/>
        <a:lstStyle/>
        <a:p>
          <a:endParaRPr lang="en-US"/>
        </a:p>
      </dgm:t>
    </dgm:pt>
    <dgm:pt modelId="{81361C7D-1639-5045-B4CA-499F8CFAE328}">
      <dgm:prSet phldrT="[Text]"/>
      <dgm:spPr/>
      <dgm:t>
        <a:bodyPr/>
        <a:lstStyle/>
        <a:p>
          <a:r>
            <a:rPr lang="en-US" altLang="zh-CN" dirty="0"/>
            <a:t>Entity</a:t>
          </a:r>
          <a:r>
            <a:rPr lang="zh-CN" altLang="en-US" dirty="0"/>
            <a:t> </a:t>
          </a:r>
          <a:r>
            <a:rPr lang="en-US" altLang="zh-CN" dirty="0"/>
            <a:t>Linking</a:t>
          </a:r>
          <a:endParaRPr lang="en-US" dirty="0"/>
        </a:p>
      </dgm:t>
    </dgm:pt>
    <dgm:pt modelId="{D16FFD5D-E0B2-B24D-AEA4-78878CF6B2F9}" type="parTrans" cxnId="{B19DC394-BB5B-1842-9EA5-C7D3F686487F}">
      <dgm:prSet/>
      <dgm:spPr/>
      <dgm:t>
        <a:bodyPr/>
        <a:lstStyle/>
        <a:p>
          <a:endParaRPr lang="en-US"/>
        </a:p>
      </dgm:t>
    </dgm:pt>
    <dgm:pt modelId="{61CC3A48-9D5E-8647-B26F-2236F363E3EB}" type="sibTrans" cxnId="{B19DC394-BB5B-1842-9EA5-C7D3F686487F}">
      <dgm:prSet/>
      <dgm:spPr/>
      <dgm:t>
        <a:bodyPr/>
        <a:lstStyle/>
        <a:p>
          <a:endParaRPr lang="en-US"/>
        </a:p>
      </dgm:t>
    </dgm:pt>
    <dgm:pt modelId="{DD6E0E57-6354-9B4E-A612-8D19AD6D00E3}">
      <dgm:prSet phldrT="[Text]"/>
      <dgm:spPr/>
      <dgm:t>
        <a:bodyPr/>
        <a:lstStyle/>
        <a:p>
          <a:r>
            <a:rPr lang="en-US" altLang="zh-CN" dirty="0"/>
            <a:t>SPARQL</a:t>
          </a:r>
          <a:endParaRPr lang="en-US" dirty="0"/>
        </a:p>
      </dgm:t>
    </dgm:pt>
    <dgm:pt modelId="{41B31017-74E1-654C-940C-F76058F03CE3}" type="parTrans" cxnId="{43FE5401-628E-6244-A5E5-D9C46C469855}">
      <dgm:prSet/>
      <dgm:spPr/>
      <dgm:t>
        <a:bodyPr/>
        <a:lstStyle/>
        <a:p>
          <a:endParaRPr lang="en-US"/>
        </a:p>
      </dgm:t>
    </dgm:pt>
    <dgm:pt modelId="{F6698B47-9217-6447-B687-416FFFB1078E}" type="sibTrans" cxnId="{43FE5401-628E-6244-A5E5-D9C46C469855}">
      <dgm:prSet/>
      <dgm:spPr/>
      <dgm:t>
        <a:bodyPr/>
        <a:lstStyle/>
        <a:p>
          <a:endParaRPr lang="en-US"/>
        </a:p>
      </dgm:t>
    </dgm:pt>
    <dgm:pt modelId="{EBED59C5-B188-EF49-B014-16005484BEAC}">
      <dgm:prSet phldrT="[Text]"/>
      <dgm:spPr/>
      <dgm:t>
        <a:bodyPr/>
        <a:lstStyle/>
        <a:p>
          <a:r>
            <a:rPr lang="en-US" altLang="zh-CN" dirty="0"/>
            <a:t>Analysis</a:t>
          </a:r>
          <a:r>
            <a:rPr lang="zh-CN" altLang="en-US" dirty="0"/>
            <a:t> </a:t>
          </a:r>
          <a:r>
            <a:rPr lang="en-US" altLang="zh-CN" dirty="0"/>
            <a:t>Trend</a:t>
          </a:r>
          <a:endParaRPr lang="en-US" dirty="0"/>
        </a:p>
      </dgm:t>
    </dgm:pt>
    <dgm:pt modelId="{6E8F4A97-F098-1842-8C22-89E3F017E4FD}" type="parTrans" cxnId="{B7A5BF4C-9FEA-D348-9E0C-32C4CE66234A}">
      <dgm:prSet/>
      <dgm:spPr/>
      <dgm:t>
        <a:bodyPr/>
        <a:lstStyle/>
        <a:p>
          <a:endParaRPr lang="en-US"/>
        </a:p>
      </dgm:t>
    </dgm:pt>
    <dgm:pt modelId="{69963E34-BD47-EA42-8548-D4809D008FF8}" type="sibTrans" cxnId="{B7A5BF4C-9FEA-D348-9E0C-32C4CE66234A}">
      <dgm:prSet/>
      <dgm:spPr/>
      <dgm:t>
        <a:bodyPr/>
        <a:lstStyle/>
        <a:p>
          <a:endParaRPr lang="en-US"/>
        </a:p>
      </dgm:t>
    </dgm:pt>
    <dgm:pt modelId="{8FDBEB38-48C3-7C4A-9E6D-D43A3024274E}">
      <dgm:prSet phldrT="[Text]"/>
      <dgm:spPr/>
      <dgm:t>
        <a:bodyPr/>
        <a:lstStyle/>
        <a:p>
          <a:r>
            <a:rPr lang="en-US" altLang="zh-CN" dirty="0"/>
            <a:t>Find</a:t>
          </a:r>
          <a:r>
            <a:rPr lang="zh-CN" altLang="en-US" dirty="0"/>
            <a:t> </a:t>
          </a:r>
          <a:r>
            <a:rPr lang="en-US" altLang="zh-CN" dirty="0"/>
            <a:t>Similarity</a:t>
          </a:r>
          <a:endParaRPr lang="en-US" dirty="0"/>
        </a:p>
      </dgm:t>
    </dgm:pt>
    <dgm:pt modelId="{81ECC734-499B-254E-B098-0D139327FA21}" type="parTrans" cxnId="{B273A9CA-3EF4-A946-8EA6-9EADE6CC5C18}">
      <dgm:prSet/>
      <dgm:spPr/>
      <dgm:t>
        <a:bodyPr/>
        <a:lstStyle/>
        <a:p>
          <a:endParaRPr lang="en-US"/>
        </a:p>
      </dgm:t>
    </dgm:pt>
    <dgm:pt modelId="{BE6409B8-20A5-BE4C-A002-6C5A8F582E31}" type="sibTrans" cxnId="{B273A9CA-3EF4-A946-8EA6-9EADE6CC5C18}">
      <dgm:prSet/>
      <dgm:spPr/>
      <dgm:t>
        <a:bodyPr/>
        <a:lstStyle/>
        <a:p>
          <a:endParaRPr lang="en-US"/>
        </a:p>
      </dgm:t>
    </dgm:pt>
    <dgm:pt modelId="{EBD357A1-33D4-6C49-831E-8F9F7556A2DB}">
      <dgm:prSet phldrT="[Text]"/>
      <dgm:spPr/>
      <dgm:t>
        <a:bodyPr/>
        <a:lstStyle/>
        <a:p>
          <a:r>
            <a:rPr lang="en-US" altLang="zh-CN" dirty="0"/>
            <a:t>Build</a:t>
          </a:r>
          <a:r>
            <a:rPr lang="zh-CN" altLang="en-US" dirty="0"/>
            <a:t> </a:t>
          </a:r>
          <a:r>
            <a:rPr lang="en-US" altLang="zh-CN" dirty="0"/>
            <a:t>Web</a:t>
          </a:r>
          <a:r>
            <a:rPr lang="zh-CN" altLang="en-US" dirty="0"/>
            <a:t> </a:t>
          </a:r>
          <a:r>
            <a:rPr lang="en-US" altLang="zh-CN" dirty="0"/>
            <a:t>Project</a:t>
          </a:r>
          <a:endParaRPr lang="en-US" dirty="0"/>
        </a:p>
      </dgm:t>
    </dgm:pt>
    <dgm:pt modelId="{FBB2CFF9-C62A-E74F-B784-307B0C6589F6}" type="parTrans" cxnId="{F7DA9F7D-43D8-494D-A52E-C53529F0CEA2}">
      <dgm:prSet/>
      <dgm:spPr/>
      <dgm:t>
        <a:bodyPr/>
        <a:lstStyle/>
        <a:p>
          <a:endParaRPr lang="en-US"/>
        </a:p>
      </dgm:t>
    </dgm:pt>
    <dgm:pt modelId="{4A3B15BC-2DFB-C549-99E0-EE34F4B99F30}" type="sibTrans" cxnId="{F7DA9F7D-43D8-494D-A52E-C53529F0CEA2}">
      <dgm:prSet/>
      <dgm:spPr/>
      <dgm:t>
        <a:bodyPr/>
        <a:lstStyle/>
        <a:p>
          <a:endParaRPr lang="en-US"/>
        </a:p>
      </dgm:t>
    </dgm:pt>
    <dgm:pt modelId="{0480FFCF-9094-AC4C-9BA4-7236A2BE48DF}" type="pres">
      <dgm:prSet presAssocID="{066C6A12-ABA6-C144-B6DB-27436732470D}" presName="diagram" presStyleCnt="0">
        <dgm:presLayoutVars>
          <dgm:dir/>
          <dgm:resizeHandles/>
        </dgm:presLayoutVars>
      </dgm:prSet>
      <dgm:spPr/>
    </dgm:pt>
    <dgm:pt modelId="{0348A566-1E01-1949-A23F-F27F0DB450B4}" type="pres">
      <dgm:prSet presAssocID="{339C773D-82FC-664A-9841-8E213B0352A8}" presName="firstNode" presStyleLbl="node1" presStyleIdx="0" presStyleCnt="9">
        <dgm:presLayoutVars>
          <dgm:bulletEnabled val="1"/>
        </dgm:presLayoutVars>
      </dgm:prSet>
      <dgm:spPr/>
    </dgm:pt>
    <dgm:pt modelId="{5CCE65D1-A1BE-034C-A4D1-51C6128EB865}" type="pres">
      <dgm:prSet presAssocID="{656FE81C-BD1F-0948-B36B-FC6C4B29D6FA}" presName="sibTrans" presStyleLbl="sibTrans2D1" presStyleIdx="0" presStyleCnt="8"/>
      <dgm:spPr/>
    </dgm:pt>
    <dgm:pt modelId="{D0499F99-E0D9-3248-8AD1-7ADE53D2DC43}" type="pres">
      <dgm:prSet presAssocID="{093EA2CF-2AC2-1F4E-B41F-C13428BA7D25}" presName="middleNode" presStyleCnt="0"/>
      <dgm:spPr/>
    </dgm:pt>
    <dgm:pt modelId="{1CA03827-7DA9-8D43-AAD1-B98D26FBD797}" type="pres">
      <dgm:prSet presAssocID="{093EA2CF-2AC2-1F4E-B41F-C13428BA7D25}" presName="padding" presStyleLbl="node1" presStyleIdx="0" presStyleCnt="9"/>
      <dgm:spPr/>
    </dgm:pt>
    <dgm:pt modelId="{0B8E6803-CCAF-2741-9EF9-AE55248F06FC}" type="pres">
      <dgm:prSet presAssocID="{093EA2CF-2AC2-1F4E-B41F-C13428BA7D25}" presName="shape" presStyleLbl="node1" presStyleIdx="1" presStyleCnt="9">
        <dgm:presLayoutVars>
          <dgm:bulletEnabled val="1"/>
        </dgm:presLayoutVars>
      </dgm:prSet>
      <dgm:spPr/>
    </dgm:pt>
    <dgm:pt modelId="{CB409FD7-1C9A-C74C-9AB4-0ABD086E82E0}" type="pres">
      <dgm:prSet presAssocID="{3A66DE10-D977-4C40-AD2C-93580094CAF0}" presName="sibTrans" presStyleLbl="sibTrans2D1" presStyleIdx="1" presStyleCnt="8"/>
      <dgm:spPr/>
    </dgm:pt>
    <dgm:pt modelId="{3317BAF7-73D6-FB41-91D5-69049D3C386E}" type="pres">
      <dgm:prSet presAssocID="{9DCDCF7D-7157-F148-9BC3-7DBB7A3391A9}" presName="middleNode" presStyleCnt="0"/>
      <dgm:spPr/>
    </dgm:pt>
    <dgm:pt modelId="{39A7BEC7-29B2-5A4B-8658-B4F57F522F63}" type="pres">
      <dgm:prSet presAssocID="{9DCDCF7D-7157-F148-9BC3-7DBB7A3391A9}" presName="padding" presStyleLbl="node1" presStyleIdx="1" presStyleCnt="9"/>
      <dgm:spPr/>
    </dgm:pt>
    <dgm:pt modelId="{C0BE10FC-E801-BB41-B83B-326F6399E252}" type="pres">
      <dgm:prSet presAssocID="{9DCDCF7D-7157-F148-9BC3-7DBB7A3391A9}" presName="shape" presStyleLbl="node1" presStyleIdx="2" presStyleCnt="9">
        <dgm:presLayoutVars>
          <dgm:bulletEnabled val="1"/>
        </dgm:presLayoutVars>
      </dgm:prSet>
      <dgm:spPr/>
    </dgm:pt>
    <dgm:pt modelId="{5FF8D395-658A-674B-9E45-39112A3F085F}" type="pres">
      <dgm:prSet presAssocID="{E13F94EB-638B-6A4C-9A38-17BFCCFC24B4}" presName="sibTrans" presStyleLbl="sibTrans2D1" presStyleIdx="2" presStyleCnt="8"/>
      <dgm:spPr/>
    </dgm:pt>
    <dgm:pt modelId="{80B9E67C-6C1A-4C47-817A-D965F634F993}" type="pres">
      <dgm:prSet presAssocID="{518C06A2-9DF5-4D4C-9D4E-7EE048A61846}" presName="middleNode" presStyleCnt="0"/>
      <dgm:spPr/>
    </dgm:pt>
    <dgm:pt modelId="{C58ED68D-5DB3-624A-B711-FA024E89F073}" type="pres">
      <dgm:prSet presAssocID="{518C06A2-9DF5-4D4C-9D4E-7EE048A61846}" presName="padding" presStyleLbl="node1" presStyleIdx="2" presStyleCnt="9"/>
      <dgm:spPr/>
    </dgm:pt>
    <dgm:pt modelId="{564C0E7E-157E-2141-A954-EAE4A8E61DB6}" type="pres">
      <dgm:prSet presAssocID="{518C06A2-9DF5-4D4C-9D4E-7EE048A61846}" presName="shape" presStyleLbl="node1" presStyleIdx="3" presStyleCnt="9">
        <dgm:presLayoutVars>
          <dgm:bulletEnabled val="1"/>
        </dgm:presLayoutVars>
      </dgm:prSet>
      <dgm:spPr/>
    </dgm:pt>
    <dgm:pt modelId="{58A16E13-8C34-EC48-B4D4-79E02DE56771}" type="pres">
      <dgm:prSet presAssocID="{00639FC6-27B1-EB45-B1FF-C1990FD9BDD7}" presName="sibTrans" presStyleLbl="sibTrans2D1" presStyleIdx="3" presStyleCnt="8"/>
      <dgm:spPr/>
    </dgm:pt>
    <dgm:pt modelId="{5A7514CD-2956-A943-946D-A30A9B070CAE}" type="pres">
      <dgm:prSet presAssocID="{81361C7D-1639-5045-B4CA-499F8CFAE328}" presName="middleNode" presStyleCnt="0"/>
      <dgm:spPr/>
    </dgm:pt>
    <dgm:pt modelId="{D14F1EBA-C58F-844F-8C24-FACA4D9CD2DF}" type="pres">
      <dgm:prSet presAssocID="{81361C7D-1639-5045-B4CA-499F8CFAE328}" presName="padding" presStyleLbl="node1" presStyleIdx="3" presStyleCnt="9"/>
      <dgm:spPr/>
    </dgm:pt>
    <dgm:pt modelId="{803A45B9-C54E-8449-A1C6-0E866B594389}" type="pres">
      <dgm:prSet presAssocID="{81361C7D-1639-5045-B4CA-499F8CFAE328}" presName="shape" presStyleLbl="node1" presStyleIdx="4" presStyleCnt="9">
        <dgm:presLayoutVars>
          <dgm:bulletEnabled val="1"/>
        </dgm:presLayoutVars>
      </dgm:prSet>
      <dgm:spPr/>
    </dgm:pt>
    <dgm:pt modelId="{17F1DBDF-2D7D-3145-81A5-CEF1D179922D}" type="pres">
      <dgm:prSet presAssocID="{61CC3A48-9D5E-8647-B26F-2236F363E3EB}" presName="sibTrans" presStyleLbl="sibTrans2D1" presStyleIdx="4" presStyleCnt="8"/>
      <dgm:spPr/>
    </dgm:pt>
    <dgm:pt modelId="{ED8DA328-D4D7-BC47-9422-6AB2BA3CFE55}" type="pres">
      <dgm:prSet presAssocID="{DD6E0E57-6354-9B4E-A612-8D19AD6D00E3}" presName="middleNode" presStyleCnt="0"/>
      <dgm:spPr/>
    </dgm:pt>
    <dgm:pt modelId="{E603A858-9D4F-104F-8198-78CA8A2F2D2F}" type="pres">
      <dgm:prSet presAssocID="{DD6E0E57-6354-9B4E-A612-8D19AD6D00E3}" presName="padding" presStyleLbl="node1" presStyleIdx="4" presStyleCnt="9"/>
      <dgm:spPr/>
    </dgm:pt>
    <dgm:pt modelId="{8F7B2560-0914-9947-8A14-A748D352884F}" type="pres">
      <dgm:prSet presAssocID="{DD6E0E57-6354-9B4E-A612-8D19AD6D00E3}" presName="shape" presStyleLbl="node1" presStyleIdx="5" presStyleCnt="9">
        <dgm:presLayoutVars>
          <dgm:bulletEnabled val="1"/>
        </dgm:presLayoutVars>
      </dgm:prSet>
      <dgm:spPr/>
    </dgm:pt>
    <dgm:pt modelId="{6D21753D-35F6-3047-9810-950AA2A9954D}" type="pres">
      <dgm:prSet presAssocID="{F6698B47-9217-6447-B687-416FFFB1078E}" presName="sibTrans" presStyleLbl="sibTrans2D1" presStyleIdx="5" presStyleCnt="8"/>
      <dgm:spPr/>
    </dgm:pt>
    <dgm:pt modelId="{DDB6D145-DCCE-1947-93BB-A94D61815261}" type="pres">
      <dgm:prSet presAssocID="{EBED59C5-B188-EF49-B014-16005484BEAC}" presName="middleNode" presStyleCnt="0"/>
      <dgm:spPr/>
    </dgm:pt>
    <dgm:pt modelId="{03E88EE8-29EA-364A-9553-5DC5D0A58AD0}" type="pres">
      <dgm:prSet presAssocID="{EBED59C5-B188-EF49-B014-16005484BEAC}" presName="padding" presStyleLbl="node1" presStyleIdx="5" presStyleCnt="9"/>
      <dgm:spPr/>
    </dgm:pt>
    <dgm:pt modelId="{D53CA9E8-4F17-3748-82DC-F3D58E23B665}" type="pres">
      <dgm:prSet presAssocID="{EBED59C5-B188-EF49-B014-16005484BEAC}" presName="shape" presStyleLbl="node1" presStyleIdx="6" presStyleCnt="9">
        <dgm:presLayoutVars>
          <dgm:bulletEnabled val="1"/>
        </dgm:presLayoutVars>
      </dgm:prSet>
      <dgm:spPr/>
    </dgm:pt>
    <dgm:pt modelId="{1135BACC-A41A-6C49-AD46-3C8D7BC500F4}" type="pres">
      <dgm:prSet presAssocID="{69963E34-BD47-EA42-8548-D4809D008FF8}" presName="sibTrans" presStyleLbl="sibTrans2D1" presStyleIdx="6" presStyleCnt="8"/>
      <dgm:spPr/>
    </dgm:pt>
    <dgm:pt modelId="{E07F10A5-DD19-DE4A-AF26-6EFE2ED817BE}" type="pres">
      <dgm:prSet presAssocID="{8FDBEB38-48C3-7C4A-9E6D-D43A3024274E}" presName="middleNode" presStyleCnt="0"/>
      <dgm:spPr/>
    </dgm:pt>
    <dgm:pt modelId="{0E52343F-4DDD-0F40-8853-79FBA8755A7D}" type="pres">
      <dgm:prSet presAssocID="{8FDBEB38-48C3-7C4A-9E6D-D43A3024274E}" presName="padding" presStyleLbl="node1" presStyleIdx="6" presStyleCnt="9"/>
      <dgm:spPr/>
    </dgm:pt>
    <dgm:pt modelId="{D3606E5D-028E-6C44-9CA4-B61FFF53059E}" type="pres">
      <dgm:prSet presAssocID="{8FDBEB38-48C3-7C4A-9E6D-D43A3024274E}" presName="shape" presStyleLbl="node1" presStyleIdx="7" presStyleCnt="9">
        <dgm:presLayoutVars>
          <dgm:bulletEnabled val="1"/>
        </dgm:presLayoutVars>
      </dgm:prSet>
      <dgm:spPr/>
    </dgm:pt>
    <dgm:pt modelId="{AB0AE0FD-8135-4A40-8343-02AC75ADC264}" type="pres">
      <dgm:prSet presAssocID="{BE6409B8-20A5-BE4C-A002-6C5A8F582E31}" presName="sibTrans" presStyleLbl="sibTrans2D1" presStyleIdx="7" presStyleCnt="8"/>
      <dgm:spPr/>
    </dgm:pt>
    <dgm:pt modelId="{798DE9AA-B61E-384E-89AA-8296026A01A8}" type="pres">
      <dgm:prSet presAssocID="{EBD357A1-33D4-6C49-831E-8F9F7556A2DB}" presName="lastNode" presStyleLbl="node1" presStyleIdx="8" presStyleCnt="9">
        <dgm:presLayoutVars>
          <dgm:bulletEnabled val="1"/>
        </dgm:presLayoutVars>
      </dgm:prSet>
      <dgm:spPr/>
    </dgm:pt>
  </dgm:ptLst>
  <dgm:cxnLst>
    <dgm:cxn modelId="{43FE5401-628E-6244-A5E5-D9C46C469855}" srcId="{066C6A12-ABA6-C144-B6DB-27436732470D}" destId="{DD6E0E57-6354-9B4E-A612-8D19AD6D00E3}" srcOrd="5" destOrd="0" parTransId="{41B31017-74E1-654C-940C-F76058F03CE3}" sibTransId="{F6698B47-9217-6447-B687-416FFFB1078E}"/>
    <dgm:cxn modelId="{3C33B915-4978-BA48-A447-F2B5227FBD9A}" type="presOf" srcId="{81361C7D-1639-5045-B4CA-499F8CFAE328}" destId="{803A45B9-C54E-8449-A1C6-0E866B594389}" srcOrd="0" destOrd="0" presId="urn:microsoft.com/office/officeart/2005/8/layout/bProcess2"/>
    <dgm:cxn modelId="{184E2D20-CF45-934C-B96A-06EE377D941A}" type="presOf" srcId="{EBD357A1-33D4-6C49-831E-8F9F7556A2DB}" destId="{798DE9AA-B61E-384E-89AA-8296026A01A8}" srcOrd="0" destOrd="0" presId="urn:microsoft.com/office/officeart/2005/8/layout/bProcess2"/>
    <dgm:cxn modelId="{E652FB2B-445A-2D4B-84FC-9E5B3FFFDD26}" type="presOf" srcId="{DD6E0E57-6354-9B4E-A612-8D19AD6D00E3}" destId="{8F7B2560-0914-9947-8A14-A748D352884F}" srcOrd="0" destOrd="0" presId="urn:microsoft.com/office/officeart/2005/8/layout/bProcess2"/>
    <dgm:cxn modelId="{1F620C2E-6904-3545-8530-C8D990AB265B}" srcId="{066C6A12-ABA6-C144-B6DB-27436732470D}" destId="{339C773D-82FC-664A-9841-8E213B0352A8}" srcOrd="0" destOrd="0" parTransId="{1AE2960F-0798-6B47-A768-47BE706749E2}" sibTransId="{656FE81C-BD1F-0948-B36B-FC6C4B29D6FA}"/>
    <dgm:cxn modelId="{1B27943D-5010-6E4A-A7F4-2990E584C14A}" type="presOf" srcId="{656FE81C-BD1F-0948-B36B-FC6C4B29D6FA}" destId="{5CCE65D1-A1BE-034C-A4D1-51C6128EB865}" srcOrd="0" destOrd="0" presId="urn:microsoft.com/office/officeart/2005/8/layout/bProcess2"/>
    <dgm:cxn modelId="{F12DC640-289F-C449-A039-A102ADB2A001}" srcId="{066C6A12-ABA6-C144-B6DB-27436732470D}" destId="{518C06A2-9DF5-4D4C-9D4E-7EE048A61846}" srcOrd="3" destOrd="0" parTransId="{A61C1867-0AD3-FD43-8554-14EFD8D69A29}" sibTransId="{00639FC6-27B1-EB45-B1FF-C1990FD9BDD7}"/>
    <dgm:cxn modelId="{AFED2843-5385-A349-B6B4-7FCD3317C1CE}" srcId="{066C6A12-ABA6-C144-B6DB-27436732470D}" destId="{093EA2CF-2AC2-1F4E-B41F-C13428BA7D25}" srcOrd="1" destOrd="0" parTransId="{D92FF0C7-366E-DB40-BD21-D5D1FB0DC992}" sibTransId="{3A66DE10-D977-4C40-AD2C-93580094CAF0}"/>
    <dgm:cxn modelId="{E90C1F47-5269-6A47-9B15-C94AAD00B4A6}" type="presOf" srcId="{066C6A12-ABA6-C144-B6DB-27436732470D}" destId="{0480FFCF-9094-AC4C-9BA4-7236A2BE48DF}" srcOrd="0" destOrd="0" presId="urn:microsoft.com/office/officeart/2005/8/layout/bProcess2"/>
    <dgm:cxn modelId="{B7A5BF4C-9FEA-D348-9E0C-32C4CE66234A}" srcId="{066C6A12-ABA6-C144-B6DB-27436732470D}" destId="{EBED59C5-B188-EF49-B014-16005484BEAC}" srcOrd="6" destOrd="0" parTransId="{6E8F4A97-F098-1842-8C22-89E3F017E4FD}" sibTransId="{69963E34-BD47-EA42-8548-D4809D008FF8}"/>
    <dgm:cxn modelId="{31A5B16C-00D5-4A4F-BE46-519EB319F898}" srcId="{066C6A12-ABA6-C144-B6DB-27436732470D}" destId="{9DCDCF7D-7157-F148-9BC3-7DBB7A3391A9}" srcOrd="2" destOrd="0" parTransId="{B7A021F2-742F-FB42-8400-7D97D77CE1CB}" sibTransId="{E13F94EB-638B-6A4C-9A38-17BFCCFC24B4}"/>
    <dgm:cxn modelId="{1B8E6F70-C77A-C84E-8208-86E4E3D43391}" type="presOf" srcId="{61CC3A48-9D5E-8647-B26F-2236F363E3EB}" destId="{17F1DBDF-2D7D-3145-81A5-CEF1D179922D}" srcOrd="0" destOrd="0" presId="urn:microsoft.com/office/officeart/2005/8/layout/bProcess2"/>
    <dgm:cxn modelId="{C36AAC7C-898D-A841-8686-AE0669194108}" type="presOf" srcId="{9DCDCF7D-7157-F148-9BC3-7DBB7A3391A9}" destId="{C0BE10FC-E801-BB41-B83B-326F6399E252}" srcOrd="0" destOrd="0" presId="urn:microsoft.com/office/officeart/2005/8/layout/bProcess2"/>
    <dgm:cxn modelId="{F7DA9F7D-43D8-494D-A52E-C53529F0CEA2}" srcId="{066C6A12-ABA6-C144-B6DB-27436732470D}" destId="{EBD357A1-33D4-6C49-831E-8F9F7556A2DB}" srcOrd="8" destOrd="0" parTransId="{FBB2CFF9-C62A-E74F-B784-307B0C6589F6}" sibTransId="{4A3B15BC-2DFB-C549-99E0-EE34F4B99F30}"/>
    <dgm:cxn modelId="{3D975185-1587-0D4A-AAF4-3B81548262F1}" type="presOf" srcId="{BE6409B8-20A5-BE4C-A002-6C5A8F582E31}" destId="{AB0AE0FD-8135-4A40-8343-02AC75ADC264}" srcOrd="0" destOrd="0" presId="urn:microsoft.com/office/officeart/2005/8/layout/bProcess2"/>
    <dgm:cxn modelId="{C8836D86-5776-8540-B7B4-48EBE62A06C2}" type="presOf" srcId="{69963E34-BD47-EA42-8548-D4809D008FF8}" destId="{1135BACC-A41A-6C49-AD46-3C8D7BC500F4}" srcOrd="0" destOrd="0" presId="urn:microsoft.com/office/officeart/2005/8/layout/bProcess2"/>
    <dgm:cxn modelId="{661D5793-D22E-A64E-B4B1-08BD8F7615DA}" type="presOf" srcId="{F6698B47-9217-6447-B687-416FFFB1078E}" destId="{6D21753D-35F6-3047-9810-950AA2A9954D}" srcOrd="0" destOrd="0" presId="urn:microsoft.com/office/officeart/2005/8/layout/bProcess2"/>
    <dgm:cxn modelId="{224FB493-ADE8-6347-850E-34403B85783E}" type="presOf" srcId="{E13F94EB-638B-6A4C-9A38-17BFCCFC24B4}" destId="{5FF8D395-658A-674B-9E45-39112A3F085F}" srcOrd="0" destOrd="0" presId="urn:microsoft.com/office/officeart/2005/8/layout/bProcess2"/>
    <dgm:cxn modelId="{B19DC394-BB5B-1842-9EA5-C7D3F686487F}" srcId="{066C6A12-ABA6-C144-B6DB-27436732470D}" destId="{81361C7D-1639-5045-B4CA-499F8CFAE328}" srcOrd="4" destOrd="0" parTransId="{D16FFD5D-E0B2-B24D-AEA4-78878CF6B2F9}" sibTransId="{61CC3A48-9D5E-8647-B26F-2236F363E3EB}"/>
    <dgm:cxn modelId="{07915197-6E5C-2C4E-851C-EBE836A533D4}" type="presOf" srcId="{8FDBEB38-48C3-7C4A-9E6D-D43A3024274E}" destId="{D3606E5D-028E-6C44-9CA4-B61FFF53059E}" srcOrd="0" destOrd="0" presId="urn:microsoft.com/office/officeart/2005/8/layout/bProcess2"/>
    <dgm:cxn modelId="{71DD9BAE-133C-AB4E-9DE8-880B1DC36447}" type="presOf" srcId="{00639FC6-27B1-EB45-B1FF-C1990FD9BDD7}" destId="{58A16E13-8C34-EC48-B4D4-79E02DE56771}" srcOrd="0" destOrd="0" presId="urn:microsoft.com/office/officeart/2005/8/layout/bProcess2"/>
    <dgm:cxn modelId="{032CA6BC-5642-DE40-87E4-1CB11F9BBE81}" type="presOf" srcId="{093EA2CF-2AC2-1F4E-B41F-C13428BA7D25}" destId="{0B8E6803-CCAF-2741-9EF9-AE55248F06FC}" srcOrd="0" destOrd="0" presId="urn:microsoft.com/office/officeart/2005/8/layout/bProcess2"/>
    <dgm:cxn modelId="{B273A9CA-3EF4-A946-8EA6-9EADE6CC5C18}" srcId="{066C6A12-ABA6-C144-B6DB-27436732470D}" destId="{8FDBEB38-48C3-7C4A-9E6D-D43A3024274E}" srcOrd="7" destOrd="0" parTransId="{81ECC734-499B-254E-B098-0D139327FA21}" sibTransId="{BE6409B8-20A5-BE4C-A002-6C5A8F582E31}"/>
    <dgm:cxn modelId="{7687BAD0-4F91-4B4C-BD1A-27A40AEF8963}" type="presOf" srcId="{3A66DE10-D977-4C40-AD2C-93580094CAF0}" destId="{CB409FD7-1C9A-C74C-9AB4-0ABD086E82E0}" srcOrd="0" destOrd="0" presId="urn:microsoft.com/office/officeart/2005/8/layout/bProcess2"/>
    <dgm:cxn modelId="{F4912DD6-25B9-C742-98EA-23849FB8C37B}" type="presOf" srcId="{339C773D-82FC-664A-9841-8E213B0352A8}" destId="{0348A566-1E01-1949-A23F-F27F0DB450B4}" srcOrd="0" destOrd="0" presId="urn:microsoft.com/office/officeart/2005/8/layout/bProcess2"/>
    <dgm:cxn modelId="{347E83EC-F76A-5B41-934A-AF88DAE25CA3}" type="presOf" srcId="{518C06A2-9DF5-4D4C-9D4E-7EE048A61846}" destId="{564C0E7E-157E-2141-A954-EAE4A8E61DB6}" srcOrd="0" destOrd="0" presId="urn:microsoft.com/office/officeart/2005/8/layout/bProcess2"/>
    <dgm:cxn modelId="{086863FB-97FB-6C43-90C0-6CC71242008E}" type="presOf" srcId="{EBED59C5-B188-EF49-B014-16005484BEAC}" destId="{D53CA9E8-4F17-3748-82DC-F3D58E23B665}" srcOrd="0" destOrd="0" presId="urn:microsoft.com/office/officeart/2005/8/layout/bProcess2"/>
    <dgm:cxn modelId="{E9AFD2D8-C606-6F4C-BA1E-A00367EF16B4}" type="presParOf" srcId="{0480FFCF-9094-AC4C-9BA4-7236A2BE48DF}" destId="{0348A566-1E01-1949-A23F-F27F0DB450B4}" srcOrd="0" destOrd="0" presId="urn:microsoft.com/office/officeart/2005/8/layout/bProcess2"/>
    <dgm:cxn modelId="{A1F12706-0AB1-8448-898B-AD2770DE0359}" type="presParOf" srcId="{0480FFCF-9094-AC4C-9BA4-7236A2BE48DF}" destId="{5CCE65D1-A1BE-034C-A4D1-51C6128EB865}" srcOrd="1" destOrd="0" presId="urn:microsoft.com/office/officeart/2005/8/layout/bProcess2"/>
    <dgm:cxn modelId="{B5D833F1-8393-C54E-B37E-6E5FEE218F6A}" type="presParOf" srcId="{0480FFCF-9094-AC4C-9BA4-7236A2BE48DF}" destId="{D0499F99-E0D9-3248-8AD1-7ADE53D2DC43}" srcOrd="2" destOrd="0" presId="urn:microsoft.com/office/officeart/2005/8/layout/bProcess2"/>
    <dgm:cxn modelId="{094BCBDC-71AF-DF47-AA86-2E313DCD733A}" type="presParOf" srcId="{D0499F99-E0D9-3248-8AD1-7ADE53D2DC43}" destId="{1CA03827-7DA9-8D43-AAD1-B98D26FBD797}" srcOrd="0" destOrd="0" presId="urn:microsoft.com/office/officeart/2005/8/layout/bProcess2"/>
    <dgm:cxn modelId="{D0C7DF60-A5D1-C149-AB1A-52B74D7B786D}" type="presParOf" srcId="{D0499F99-E0D9-3248-8AD1-7ADE53D2DC43}" destId="{0B8E6803-CCAF-2741-9EF9-AE55248F06FC}" srcOrd="1" destOrd="0" presId="urn:microsoft.com/office/officeart/2005/8/layout/bProcess2"/>
    <dgm:cxn modelId="{710A534E-E633-764D-897F-BCB29A59179B}" type="presParOf" srcId="{0480FFCF-9094-AC4C-9BA4-7236A2BE48DF}" destId="{CB409FD7-1C9A-C74C-9AB4-0ABD086E82E0}" srcOrd="3" destOrd="0" presId="urn:microsoft.com/office/officeart/2005/8/layout/bProcess2"/>
    <dgm:cxn modelId="{D208AE3B-931C-394E-8125-5FEE915E68A1}" type="presParOf" srcId="{0480FFCF-9094-AC4C-9BA4-7236A2BE48DF}" destId="{3317BAF7-73D6-FB41-91D5-69049D3C386E}" srcOrd="4" destOrd="0" presId="urn:microsoft.com/office/officeart/2005/8/layout/bProcess2"/>
    <dgm:cxn modelId="{A26A859E-9965-5747-8295-E1384759FCED}" type="presParOf" srcId="{3317BAF7-73D6-FB41-91D5-69049D3C386E}" destId="{39A7BEC7-29B2-5A4B-8658-B4F57F522F63}" srcOrd="0" destOrd="0" presId="urn:microsoft.com/office/officeart/2005/8/layout/bProcess2"/>
    <dgm:cxn modelId="{20A3C70B-3610-3042-A111-9C497F441C1C}" type="presParOf" srcId="{3317BAF7-73D6-FB41-91D5-69049D3C386E}" destId="{C0BE10FC-E801-BB41-B83B-326F6399E252}" srcOrd="1" destOrd="0" presId="urn:microsoft.com/office/officeart/2005/8/layout/bProcess2"/>
    <dgm:cxn modelId="{B8435B03-F272-AE4B-9B18-D34C3094BEB7}" type="presParOf" srcId="{0480FFCF-9094-AC4C-9BA4-7236A2BE48DF}" destId="{5FF8D395-658A-674B-9E45-39112A3F085F}" srcOrd="5" destOrd="0" presId="urn:microsoft.com/office/officeart/2005/8/layout/bProcess2"/>
    <dgm:cxn modelId="{89ECF190-3464-8E44-8BF1-665C1C4B424E}" type="presParOf" srcId="{0480FFCF-9094-AC4C-9BA4-7236A2BE48DF}" destId="{80B9E67C-6C1A-4C47-817A-D965F634F993}" srcOrd="6" destOrd="0" presId="urn:microsoft.com/office/officeart/2005/8/layout/bProcess2"/>
    <dgm:cxn modelId="{DF5EB72A-497A-274B-9D3F-AB790908F935}" type="presParOf" srcId="{80B9E67C-6C1A-4C47-817A-D965F634F993}" destId="{C58ED68D-5DB3-624A-B711-FA024E89F073}" srcOrd="0" destOrd="0" presId="urn:microsoft.com/office/officeart/2005/8/layout/bProcess2"/>
    <dgm:cxn modelId="{D4B63674-8A02-C34A-AA91-3D4E529AB8A9}" type="presParOf" srcId="{80B9E67C-6C1A-4C47-817A-D965F634F993}" destId="{564C0E7E-157E-2141-A954-EAE4A8E61DB6}" srcOrd="1" destOrd="0" presId="urn:microsoft.com/office/officeart/2005/8/layout/bProcess2"/>
    <dgm:cxn modelId="{CE024C90-10F3-044E-8A6E-3E15BF31A4B3}" type="presParOf" srcId="{0480FFCF-9094-AC4C-9BA4-7236A2BE48DF}" destId="{58A16E13-8C34-EC48-B4D4-79E02DE56771}" srcOrd="7" destOrd="0" presId="urn:microsoft.com/office/officeart/2005/8/layout/bProcess2"/>
    <dgm:cxn modelId="{4A270F31-F6F9-2944-904F-49D187345C6C}" type="presParOf" srcId="{0480FFCF-9094-AC4C-9BA4-7236A2BE48DF}" destId="{5A7514CD-2956-A943-946D-A30A9B070CAE}" srcOrd="8" destOrd="0" presId="urn:microsoft.com/office/officeart/2005/8/layout/bProcess2"/>
    <dgm:cxn modelId="{E5F4BCF8-225F-9D48-9C4C-BE4A7598055C}" type="presParOf" srcId="{5A7514CD-2956-A943-946D-A30A9B070CAE}" destId="{D14F1EBA-C58F-844F-8C24-FACA4D9CD2DF}" srcOrd="0" destOrd="0" presId="urn:microsoft.com/office/officeart/2005/8/layout/bProcess2"/>
    <dgm:cxn modelId="{1314CE6F-3836-9E46-9648-2623B15245F7}" type="presParOf" srcId="{5A7514CD-2956-A943-946D-A30A9B070CAE}" destId="{803A45B9-C54E-8449-A1C6-0E866B594389}" srcOrd="1" destOrd="0" presId="urn:microsoft.com/office/officeart/2005/8/layout/bProcess2"/>
    <dgm:cxn modelId="{D532DD9E-D114-5F44-8229-E968FC652C46}" type="presParOf" srcId="{0480FFCF-9094-AC4C-9BA4-7236A2BE48DF}" destId="{17F1DBDF-2D7D-3145-81A5-CEF1D179922D}" srcOrd="9" destOrd="0" presId="urn:microsoft.com/office/officeart/2005/8/layout/bProcess2"/>
    <dgm:cxn modelId="{05769C79-1180-F641-A0C7-C87FD7B7B8A7}" type="presParOf" srcId="{0480FFCF-9094-AC4C-9BA4-7236A2BE48DF}" destId="{ED8DA328-D4D7-BC47-9422-6AB2BA3CFE55}" srcOrd="10" destOrd="0" presId="urn:microsoft.com/office/officeart/2005/8/layout/bProcess2"/>
    <dgm:cxn modelId="{0672E0F7-30CE-1D46-A2CE-F80E377527E4}" type="presParOf" srcId="{ED8DA328-D4D7-BC47-9422-6AB2BA3CFE55}" destId="{E603A858-9D4F-104F-8198-78CA8A2F2D2F}" srcOrd="0" destOrd="0" presId="urn:microsoft.com/office/officeart/2005/8/layout/bProcess2"/>
    <dgm:cxn modelId="{C3DAE18A-B53C-D74A-A1D3-CF286E68F232}" type="presParOf" srcId="{ED8DA328-D4D7-BC47-9422-6AB2BA3CFE55}" destId="{8F7B2560-0914-9947-8A14-A748D352884F}" srcOrd="1" destOrd="0" presId="urn:microsoft.com/office/officeart/2005/8/layout/bProcess2"/>
    <dgm:cxn modelId="{ECC2BB65-39A3-854B-99F2-9A49407C74EB}" type="presParOf" srcId="{0480FFCF-9094-AC4C-9BA4-7236A2BE48DF}" destId="{6D21753D-35F6-3047-9810-950AA2A9954D}" srcOrd="11" destOrd="0" presId="urn:microsoft.com/office/officeart/2005/8/layout/bProcess2"/>
    <dgm:cxn modelId="{6344E55F-B6A5-F642-AD46-D1F01DFC8F4D}" type="presParOf" srcId="{0480FFCF-9094-AC4C-9BA4-7236A2BE48DF}" destId="{DDB6D145-DCCE-1947-93BB-A94D61815261}" srcOrd="12" destOrd="0" presId="urn:microsoft.com/office/officeart/2005/8/layout/bProcess2"/>
    <dgm:cxn modelId="{E170FC6A-884F-8948-BCFC-4066CE2F1473}" type="presParOf" srcId="{DDB6D145-DCCE-1947-93BB-A94D61815261}" destId="{03E88EE8-29EA-364A-9553-5DC5D0A58AD0}" srcOrd="0" destOrd="0" presId="urn:microsoft.com/office/officeart/2005/8/layout/bProcess2"/>
    <dgm:cxn modelId="{139F4363-00FA-F64A-897B-06EFD5C8CB92}" type="presParOf" srcId="{DDB6D145-DCCE-1947-93BB-A94D61815261}" destId="{D53CA9E8-4F17-3748-82DC-F3D58E23B665}" srcOrd="1" destOrd="0" presId="urn:microsoft.com/office/officeart/2005/8/layout/bProcess2"/>
    <dgm:cxn modelId="{F3B65AB7-4421-BB4A-B54B-B25D75E6E6F7}" type="presParOf" srcId="{0480FFCF-9094-AC4C-9BA4-7236A2BE48DF}" destId="{1135BACC-A41A-6C49-AD46-3C8D7BC500F4}" srcOrd="13" destOrd="0" presId="urn:microsoft.com/office/officeart/2005/8/layout/bProcess2"/>
    <dgm:cxn modelId="{3CBBF32D-36DC-3B45-A33F-0CACC299903C}" type="presParOf" srcId="{0480FFCF-9094-AC4C-9BA4-7236A2BE48DF}" destId="{E07F10A5-DD19-DE4A-AF26-6EFE2ED817BE}" srcOrd="14" destOrd="0" presId="urn:microsoft.com/office/officeart/2005/8/layout/bProcess2"/>
    <dgm:cxn modelId="{62D5431D-E1A4-E040-964F-6A8DA404C379}" type="presParOf" srcId="{E07F10A5-DD19-DE4A-AF26-6EFE2ED817BE}" destId="{0E52343F-4DDD-0F40-8853-79FBA8755A7D}" srcOrd="0" destOrd="0" presId="urn:microsoft.com/office/officeart/2005/8/layout/bProcess2"/>
    <dgm:cxn modelId="{0CCEE3F4-3505-174D-859B-DE4040F1450B}" type="presParOf" srcId="{E07F10A5-DD19-DE4A-AF26-6EFE2ED817BE}" destId="{D3606E5D-028E-6C44-9CA4-B61FFF53059E}" srcOrd="1" destOrd="0" presId="urn:microsoft.com/office/officeart/2005/8/layout/bProcess2"/>
    <dgm:cxn modelId="{4CF2B051-40BE-304D-BCE3-91BFDCF23EC0}" type="presParOf" srcId="{0480FFCF-9094-AC4C-9BA4-7236A2BE48DF}" destId="{AB0AE0FD-8135-4A40-8343-02AC75ADC264}" srcOrd="15" destOrd="0" presId="urn:microsoft.com/office/officeart/2005/8/layout/bProcess2"/>
    <dgm:cxn modelId="{F971FACC-E5B8-9D41-AB6A-0CA6AB07A20A}" type="presParOf" srcId="{0480FFCF-9094-AC4C-9BA4-7236A2BE48DF}" destId="{798DE9AA-B61E-384E-89AA-8296026A01A8}" srcOrd="16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8A566-1E01-1949-A23F-F27F0DB450B4}">
      <dsp:nvSpPr>
        <dsp:cNvPr id="0" name=""/>
        <dsp:cNvSpPr/>
      </dsp:nvSpPr>
      <dsp:spPr>
        <a:xfrm>
          <a:off x="851296" y="49"/>
          <a:ext cx="1098351" cy="109835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Data</a:t>
          </a:r>
          <a:r>
            <a:rPr lang="zh-CN" altLang="en-US" sz="1200" kern="1200" dirty="0"/>
            <a:t> </a:t>
          </a:r>
          <a:r>
            <a:rPr lang="en-US" altLang="zh-CN" sz="1200" kern="1200" dirty="0"/>
            <a:t>Acquisition</a:t>
          </a:r>
          <a:endParaRPr lang="en-US" sz="1200" kern="1200" dirty="0"/>
        </a:p>
      </dsp:txBody>
      <dsp:txXfrm>
        <a:off x="1012146" y="160899"/>
        <a:ext cx="776651" cy="776651"/>
      </dsp:txXfrm>
    </dsp:sp>
    <dsp:sp modelId="{5CCE65D1-A1BE-034C-A4D1-51C6128EB865}">
      <dsp:nvSpPr>
        <dsp:cNvPr id="0" name=""/>
        <dsp:cNvSpPr/>
      </dsp:nvSpPr>
      <dsp:spPr>
        <a:xfrm rot="10800000">
          <a:off x="1208261" y="1240225"/>
          <a:ext cx="384423" cy="300668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8E6803-CCAF-2741-9EF9-AE55248F06FC}">
      <dsp:nvSpPr>
        <dsp:cNvPr id="0" name=""/>
        <dsp:cNvSpPr/>
      </dsp:nvSpPr>
      <dsp:spPr>
        <a:xfrm>
          <a:off x="1034172" y="1665699"/>
          <a:ext cx="732600" cy="732600"/>
        </a:xfrm>
        <a:prstGeom prst="ellipse">
          <a:avLst/>
        </a:prstGeom>
        <a:solidFill>
          <a:schemeClr val="accent3">
            <a:hueOff val="-122423"/>
            <a:satOff val="4074"/>
            <a:lumOff val="18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Data</a:t>
          </a:r>
          <a:r>
            <a:rPr lang="zh-CN" altLang="en-US" sz="1000" kern="1200" dirty="0"/>
            <a:t> </a:t>
          </a:r>
          <a:r>
            <a:rPr lang="en-US" altLang="zh-CN" sz="1000" kern="1200" dirty="0"/>
            <a:t>Clean</a:t>
          </a:r>
          <a:endParaRPr lang="en-US" sz="1000" kern="1200" dirty="0"/>
        </a:p>
      </dsp:txBody>
      <dsp:txXfrm>
        <a:off x="1141459" y="1772986"/>
        <a:ext cx="518026" cy="518026"/>
      </dsp:txXfrm>
    </dsp:sp>
    <dsp:sp modelId="{CB409FD7-1C9A-C74C-9AB4-0ABD086E82E0}">
      <dsp:nvSpPr>
        <dsp:cNvPr id="0" name=""/>
        <dsp:cNvSpPr/>
      </dsp:nvSpPr>
      <dsp:spPr>
        <a:xfrm rot="10800000">
          <a:off x="1208261" y="2631562"/>
          <a:ext cx="384423" cy="300668"/>
        </a:xfrm>
        <a:prstGeom prst="triangle">
          <a:avLst/>
        </a:prstGeom>
        <a:solidFill>
          <a:schemeClr val="accent3">
            <a:hueOff val="-139912"/>
            <a:satOff val="4656"/>
            <a:lumOff val="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BE10FC-E801-BB41-B83B-326F6399E252}">
      <dsp:nvSpPr>
        <dsp:cNvPr id="0" name=""/>
        <dsp:cNvSpPr/>
      </dsp:nvSpPr>
      <dsp:spPr>
        <a:xfrm>
          <a:off x="1034172" y="3148474"/>
          <a:ext cx="732600" cy="732600"/>
        </a:xfrm>
        <a:prstGeom prst="ellipse">
          <a:avLst/>
        </a:prstGeom>
        <a:solidFill>
          <a:schemeClr val="accent3">
            <a:hueOff val="-244846"/>
            <a:satOff val="8147"/>
            <a:lumOff val="37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Create</a:t>
          </a:r>
          <a:r>
            <a:rPr lang="zh-CN" altLang="en-US" sz="1000" kern="1200" dirty="0"/>
            <a:t> </a:t>
          </a:r>
          <a:r>
            <a:rPr lang="en-US" altLang="zh-CN" sz="1000" kern="1200" dirty="0"/>
            <a:t>Ontology</a:t>
          </a:r>
          <a:endParaRPr lang="en-US" sz="1000" kern="1200" dirty="0"/>
        </a:p>
      </dsp:txBody>
      <dsp:txXfrm>
        <a:off x="1141459" y="3255761"/>
        <a:ext cx="518026" cy="518026"/>
      </dsp:txXfrm>
    </dsp:sp>
    <dsp:sp modelId="{5FF8D395-658A-674B-9E45-39112A3F085F}">
      <dsp:nvSpPr>
        <dsp:cNvPr id="0" name=""/>
        <dsp:cNvSpPr/>
      </dsp:nvSpPr>
      <dsp:spPr>
        <a:xfrm rot="5400000">
          <a:off x="2040534" y="3364440"/>
          <a:ext cx="384423" cy="300668"/>
        </a:xfrm>
        <a:prstGeom prst="triangle">
          <a:avLst/>
        </a:prstGeom>
        <a:solidFill>
          <a:schemeClr val="accent3">
            <a:hueOff val="-279825"/>
            <a:satOff val="9311"/>
            <a:lumOff val="431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4C0E7E-157E-2141-A954-EAE4A8E61DB6}">
      <dsp:nvSpPr>
        <dsp:cNvPr id="0" name=""/>
        <dsp:cNvSpPr/>
      </dsp:nvSpPr>
      <dsp:spPr>
        <a:xfrm>
          <a:off x="2681699" y="3148474"/>
          <a:ext cx="732600" cy="732600"/>
        </a:xfrm>
        <a:prstGeom prst="ellipse">
          <a:avLst/>
        </a:prstGeom>
        <a:solidFill>
          <a:schemeClr val="accent3">
            <a:hueOff val="-367270"/>
            <a:satOff val="12221"/>
            <a:lumOff val="56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Semantic</a:t>
          </a:r>
          <a:r>
            <a:rPr lang="zh-CN" altLang="en-US" sz="1000" kern="1200" dirty="0"/>
            <a:t> </a:t>
          </a:r>
          <a:r>
            <a:rPr lang="en-US" altLang="zh-CN" sz="1000" kern="1200" dirty="0"/>
            <a:t>Mapping</a:t>
          </a:r>
          <a:endParaRPr lang="en-US" sz="1000" kern="1200" dirty="0"/>
        </a:p>
      </dsp:txBody>
      <dsp:txXfrm>
        <a:off x="2788986" y="3255761"/>
        <a:ext cx="518026" cy="518026"/>
      </dsp:txXfrm>
    </dsp:sp>
    <dsp:sp modelId="{58A16E13-8C34-EC48-B4D4-79E02DE56771}">
      <dsp:nvSpPr>
        <dsp:cNvPr id="0" name=""/>
        <dsp:cNvSpPr/>
      </dsp:nvSpPr>
      <dsp:spPr>
        <a:xfrm>
          <a:off x="2855788" y="2614543"/>
          <a:ext cx="384423" cy="300668"/>
        </a:xfrm>
        <a:prstGeom prst="triangle">
          <a:avLst/>
        </a:prstGeom>
        <a:solidFill>
          <a:schemeClr val="accent3">
            <a:hueOff val="-419737"/>
            <a:satOff val="13967"/>
            <a:lumOff val="64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03A45B9-C54E-8449-A1C6-0E866B594389}">
      <dsp:nvSpPr>
        <dsp:cNvPr id="0" name=""/>
        <dsp:cNvSpPr/>
      </dsp:nvSpPr>
      <dsp:spPr>
        <a:xfrm>
          <a:off x="2681699" y="1665699"/>
          <a:ext cx="732600" cy="732600"/>
        </a:xfrm>
        <a:prstGeom prst="ellipse">
          <a:avLst/>
        </a:prstGeom>
        <a:solidFill>
          <a:schemeClr val="accent3">
            <a:hueOff val="-489693"/>
            <a:satOff val="16295"/>
            <a:lumOff val="754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Entity</a:t>
          </a:r>
          <a:r>
            <a:rPr lang="zh-CN" altLang="en-US" sz="1000" kern="1200" dirty="0"/>
            <a:t> </a:t>
          </a:r>
          <a:r>
            <a:rPr lang="en-US" altLang="zh-CN" sz="1000" kern="1200" dirty="0"/>
            <a:t>Linking</a:t>
          </a:r>
          <a:endParaRPr lang="en-US" sz="1000" kern="1200" dirty="0"/>
        </a:p>
      </dsp:txBody>
      <dsp:txXfrm>
        <a:off x="2788986" y="1772986"/>
        <a:ext cx="518026" cy="518026"/>
      </dsp:txXfrm>
    </dsp:sp>
    <dsp:sp modelId="{17F1DBDF-2D7D-3145-81A5-CEF1D179922D}">
      <dsp:nvSpPr>
        <dsp:cNvPr id="0" name=""/>
        <dsp:cNvSpPr/>
      </dsp:nvSpPr>
      <dsp:spPr>
        <a:xfrm>
          <a:off x="2855788" y="1131769"/>
          <a:ext cx="384423" cy="300668"/>
        </a:xfrm>
        <a:prstGeom prst="triangle">
          <a:avLst/>
        </a:prstGeom>
        <a:solidFill>
          <a:schemeClr val="accent3">
            <a:hueOff val="-559649"/>
            <a:satOff val="18622"/>
            <a:lumOff val="86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F7B2560-0914-9947-8A14-A748D352884F}">
      <dsp:nvSpPr>
        <dsp:cNvPr id="0" name=""/>
        <dsp:cNvSpPr/>
      </dsp:nvSpPr>
      <dsp:spPr>
        <a:xfrm>
          <a:off x="2681699" y="182925"/>
          <a:ext cx="732600" cy="732600"/>
        </a:xfrm>
        <a:prstGeom prst="ellipse">
          <a:avLst/>
        </a:prstGeom>
        <a:solidFill>
          <a:schemeClr val="accent3">
            <a:hueOff val="-612116"/>
            <a:satOff val="20368"/>
            <a:lumOff val="94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SPARQL</a:t>
          </a:r>
          <a:endParaRPr lang="en-US" sz="1000" kern="1200" dirty="0"/>
        </a:p>
      </dsp:txBody>
      <dsp:txXfrm>
        <a:off x="2788986" y="290212"/>
        <a:ext cx="518026" cy="518026"/>
      </dsp:txXfrm>
    </dsp:sp>
    <dsp:sp modelId="{6D21753D-35F6-3047-9810-950AA2A9954D}">
      <dsp:nvSpPr>
        <dsp:cNvPr id="0" name=""/>
        <dsp:cNvSpPr/>
      </dsp:nvSpPr>
      <dsp:spPr>
        <a:xfrm rot="5400000">
          <a:off x="3688061" y="398891"/>
          <a:ext cx="384423" cy="300668"/>
        </a:xfrm>
        <a:prstGeom prst="triangle">
          <a:avLst/>
        </a:prstGeom>
        <a:solidFill>
          <a:schemeClr val="accent3">
            <a:hueOff val="-699561"/>
            <a:satOff val="23278"/>
            <a:lumOff val="10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3CA9E8-4F17-3748-82DC-F3D58E23B665}">
      <dsp:nvSpPr>
        <dsp:cNvPr id="0" name=""/>
        <dsp:cNvSpPr/>
      </dsp:nvSpPr>
      <dsp:spPr>
        <a:xfrm>
          <a:off x="4329227" y="182925"/>
          <a:ext cx="732600" cy="732600"/>
        </a:xfrm>
        <a:prstGeom prst="ellipse">
          <a:avLst/>
        </a:prstGeom>
        <a:solidFill>
          <a:schemeClr val="accent3">
            <a:hueOff val="-734539"/>
            <a:satOff val="24442"/>
            <a:lumOff val="113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Analysis</a:t>
          </a:r>
          <a:r>
            <a:rPr lang="zh-CN" altLang="en-US" sz="1000" kern="1200" dirty="0"/>
            <a:t> </a:t>
          </a:r>
          <a:r>
            <a:rPr lang="en-US" altLang="zh-CN" sz="1000" kern="1200" dirty="0"/>
            <a:t>Trend</a:t>
          </a:r>
          <a:endParaRPr lang="en-US" sz="1000" kern="1200" dirty="0"/>
        </a:p>
      </dsp:txBody>
      <dsp:txXfrm>
        <a:off x="4436514" y="290212"/>
        <a:ext cx="518026" cy="518026"/>
      </dsp:txXfrm>
    </dsp:sp>
    <dsp:sp modelId="{1135BACC-A41A-6C49-AD46-3C8D7BC500F4}">
      <dsp:nvSpPr>
        <dsp:cNvPr id="0" name=""/>
        <dsp:cNvSpPr/>
      </dsp:nvSpPr>
      <dsp:spPr>
        <a:xfrm rot="10800000">
          <a:off x="4503315" y="1148788"/>
          <a:ext cx="384423" cy="300668"/>
        </a:xfrm>
        <a:prstGeom prst="triangle">
          <a:avLst/>
        </a:prstGeom>
        <a:solidFill>
          <a:schemeClr val="accent3">
            <a:hueOff val="-839474"/>
            <a:satOff val="27933"/>
            <a:lumOff val="1294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3606E5D-028E-6C44-9CA4-B61FFF53059E}">
      <dsp:nvSpPr>
        <dsp:cNvPr id="0" name=""/>
        <dsp:cNvSpPr/>
      </dsp:nvSpPr>
      <dsp:spPr>
        <a:xfrm>
          <a:off x="4329227" y="1665699"/>
          <a:ext cx="732600" cy="732600"/>
        </a:xfrm>
        <a:prstGeom prst="ellipse">
          <a:avLst/>
        </a:prstGeom>
        <a:solidFill>
          <a:schemeClr val="accent3">
            <a:hueOff val="-856963"/>
            <a:satOff val="28515"/>
            <a:lumOff val="132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Find</a:t>
          </a:r>
          <a:r>
            <a:rPr lang="zh-CN" altLang="en-US" sz="1000" kern="1200" dirty="0"/>
            <a:t> </a:t>
          </a:r>
          <a:r>
            <a:rPr lang="en-US" altLang="zh-CN" sz="1000" kern="1200" dirty="0"/>
            <a:t>Similarity</a:t>
          </a:r>
          <a:endParaRPr lang="en-US" sz="1000" kern="1200" dirty="0"/>
        </a:p>
      </dsp:txBody>
      <dsp:txXfrm>
        <a:off x="4436514" y="1772986"/>
        <a:ext cx="518026" cy="518026"/>
      </dsp:txXfrm>
    </dsp:sp>
    <dsp:sp modelId="{AB0AE0FD-8135-4A40-8343-02AC75ADC264}">
      <dsp:nvSpPr>
        <dsp:cNvPr id="0" name=""/>
        <dsp:cNvSpPr/>
      </dsp:nvSpPr>
      <dsp:spPr>
        <a:xfrm rot="10800000">
          <a:off x="4503315" y="2540124"/>
          <a:ext cx="384423" cy="300668"/>
        </a:xfrm>
        <a:prstGeom prst="triangle">
          <a:avLst/>
        </a:prstGeom>
        <a:solidFill>
          <a:schemeClr val="accent3">
            <a:hueOff val="-979386"/>
            <a:satOff val="32589"/>
            <a:lumOff val="150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8DE9AA-B61E-384E-89AA-8296026A01A8}">
      <dsp:nvSpPr>
        <dsp:cNvPr id="0" name=""/>
        <dsp:cNvSpPr/>
      </dsp:nvSpPr>
      <dsp:spPr>
        <a:xfrm>
          <a:off x="4146351" y="2965598"/>
          <a:ext cx="1098351" cy="1098351"/>
        </a:xfrm>
        <a:prstGeom prst="ellipse">
          <a:avLst/>
        </a:prstGeom>
        <a:solidFill>
          <a:schemeClr val="accent3">
            <a:hueOff val="-979386"/>
            <a:satOff val="32589"/>
            <a:lumOff val="1509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Build</a:t>
          </a:r>
          <a:r>
            <a:rPr lang="zh-CN" altLang="en-US" sz="1200" kern="1200" dirty="0"/>
            <a:t> </a:t>
          </a:r>
          <a:r>
            <a:rPr lang="en-US" altLang="zh-CN" sz="1200" kern="1200" dirty="0"/>
            <a:t>Web</a:t>
          </a:r>
          <a:r>
            <a:rPr lang="zh-CN" altLang="en-US" sz="1200" kern="1200" dirty="0"/>
            <a:t> </a:t>
          </a:r>
          <a:r>
            <a:rPr lang="en-US" altLang="zh-CN" sz="1200" kern="1200" dirty="0"/>
            <a:t>Project</a:t>
          </a:r>
          <a:endParaRPr lang="en-US" sz="1200" kern="1200" dirty="0"/>
        </a:p>
      </dsp:txBody>
      <dsp:txXfrm>
        <a:off x="4307201" y="3126448"/>
        <a:ext cx="776651" cy="776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9D10-E8FB-4D02-840A-71DC6B10B07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13031-F953-48DA-BD81-EFC398A6D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92AB8-60FF-4094-90A4-E991C81925F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4748A-6E3F-4106-BA91-A0D52DEA30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33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75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65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44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505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687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00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950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45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622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25400" y="-468275"/>
            <a:ext cx="9169400" cy="2611968"/>
            <a:chOff x="-25400" y="-351206"/>
            <a:chExt cx="9169400" cy="1958976"/>
          </a:xfrm>
        </p:grpSpPr>
        <p:sp>
          <p:nvSpPr>
            <p:cNvPr id="8" name="Freeform 5"/>
            <p:cNvSpPr/>
            <p:nvPr/>
          </p:nvSpPr>
          <p:spPr bwMode="auto">
            <a:xfrm>
              <a:off x="7432675" y="561607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3384550" y="-65456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287338" y="787032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690563" y="721945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8763000" y="179019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6481763" y="839420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5053013" y="1068020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1811338" y="1337895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2346325" y="290144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461963" y="-351206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476250" y="-213093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539750" y="-111493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404813" y="-21006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268288" y="369519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563563" y="342532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525463" y="418732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890588" y="374282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882650" y="752107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1155700" y="528269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84138" y="369519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1038225" y="-59106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1309688" y="185369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1731963" y="861645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2008188" y="985470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1985963" y="437782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2566988" y="-17831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2644775" y="1041032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2792413" y="1063257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2479675" y="971182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2557463" y="1041032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2716213" y="917207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3349625" y="113932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4021138" y="380632"/>
              <a:ext cx="690563" cy="965200"/>
            </a:xfrm>
            <a:custGeom>
              <a:avLst/>
              <a:gdLst>
                <a:gd name="T0" fmla="*/ 204 w 252"/>
                <a:gd name="T1" fmla="*/ 131 h 351"/>
                <a:gd name="T2" fmla="*/ 110 w 252"/>
                <a:gd name="T3" fmla="*/ 138 h 351"/>
                <a:gd name="T4" fmla="*/ 107 w 252"/>
                <a:gd name="T5" fmla="*/ 131 h 351"/>
                <a:gd name="T6" fmla="*/ 81 w 252"/>
                <a:gd name="T7" fmla="*/ 78 h 351"/>
                <a:gd name="T8" fmla="*/ 1 w 252"/>
                <a:gd name="T9" fmla="*/ 1 h 351"/>
                <a:gd name="T10" fmla="*/ 1 w 252"/>
                <a:gd name="T11" fmla="*/ 2 h 351"/>
                <a:gd name="T12" fmla="*/ 80 w 252"/>
                <a:gd name="T13" fmla="*/ 86 h 351"/>
                <a:gd name="T14" fmla="*/ 105 w 252"/>
                <a:gd name="T15" fmla="*/ 138 h 351"/>
                <a:gd name="T16" fmla="*/ 126 w 252"/>
                <a:gd name="T17" fmla="*/ 187 h 351"/>
                <a:gd name="T18" fmla="*/ 127 w 252"/>
                <a:gd name="T19" fmla="*/ 188 h 351"/>
                <a:gd name="T20" fmla="*/ 112 w 252"/>
                <a:gd name="T21" fmla="*/ 279 h 351"/>
                <a:gd name="T22" fmla="*/ 167 w 252"/>
                <a:gd name="T23" fmla="*/ 349 h 351"/>
                <a:gd name="T24" fmla="*/ 208 w 252"/>
                <a:gd name="T25" fmla="*/ 336 h 351"/>
                <a:gd name="T26" fmla="*/ 213 w 252"/>
                <a:gd name="T27" fmla="*/ 290 h 351"/>
                <a:gd name="T28" fmla="*/ 130 w 252"/>
                <a:gd name="T29" fmla="*/ 187 h 351"/>
                <a:gd name="T30" fmla="*/ 129 w 252"/>
                <a:gd name="T31" fmla="*/ 187 h 351"/>
                <a:gd name="T32" fmla="*/ 128 w 252"/>
                <a:gd name="T33" fmla="*/ 187 h 351"/>
                <a:gd name="T34" fmla="*/ 128 w 252"/>
                <a:gd name="T35" fmla="*/ 186 h 351"/>
                <a:gd name="T36" fmla="*/ 115 w 252"/>
                <a:gd name="T37" fmla="*/ 150 h 351"/>
                <a:gd name="T38" fmla="*/ 128 w 252"/>
                <a:gd name="T39" fmla="*/ 163 h 351"/>
                <a:gd name="T40" fmla="*/ 168 w 252"/>
                <a:gd name="T41" fmla="*/ 193 h 351"/>
                <a:gd name="T42" fmla="*/ 236 w 252"/>
                <a:gd name="T43" fmla="*/ 200 h 351"/>
                <a:gd name="T44" fmla="*/ 204 w 252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351">
                  <a:moveTo>
                    <a:pt x="204" y="131"/>
                  </a:moveTo>
                  <a:cubicBezTo>
                    <a:pt x="175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7"/>
                    <a:pt x="1" y="1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34" y="24"/>
                    <a:pt x="60" y="51"/>
                    <a:pt x="80" y="86"/>
                  </a:cubicBezTo>
                  <a:cubicBezTo>
                    <a:pt x="90" y="103"/>
                    <a:pt x="98" y="120"/>
                    <a:pt x="105" y="138"/>
                  </a:cubicBezTo>
                  <a:cubicBezTo>
                    <a:pt x="112" y="155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1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0" y="162"/>
                    <a:pt x="115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8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2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4773613" y="894982"/>
              <a:ext cx="349250" cy="338138"/>
            </a:xfrm>
            <a:custGeom>
              <a:avLst/>
              <a:gdLst>
                <a:gd name="T0" fmla="*/ 109 w 127"/>
                <a:gd name="T1" fmla="*/ 24 h 123"/>
                <a:gd name="T2" fmla="*/ 57 w 127"/>
                <a:gd name="T3" fmla="*/ 2 h 123"/>
                <a:gd name="T4" fmla="*/ 18 w 127"/>
                <a:gd name="T5" fmla="*/ 18 h 123"/>
                <a:gd name="T6" fmla="*/ 3 w 127"/>
                <a:gd name="T7" fmla="*/ 54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5 w 127"/>
                <a:gd name="T15" fmla="*/ 75 h 123"/>
                <a:gd name="T16" fmla="*/ 124 w 127"/>
                <a:gd name="T17" fmla="*/ 69 h 123"/>
                <a:gd name="T18" fmla="*/ 109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9" y="24"/>
                  </a:moveTo>
                  <a:cubicBezTo>
                    <a:pt x="96" y="11"/>
                    <a:pt x="75" y="4"/>
                    <a:pt x="57" y="2"/>
                  </a:cubicBezTo>
                  <a:cubicBezTo>
                    <a:pt x="44" y="0"/>
                    <a:pt x="23" y="2"/>
                    <a:pt x="18" y="18"/>
                  </a:cubicBezTo>
                  <a:cubicBezTo>
                    <a:pt x="9" y="25"/>
                    <a:pt x="4" y="46"/>
                    <a:pt x="3" y="54"/>
                  </a:cubicBezTo>
                  <a:cubicBezTo>
                    <a:pt x="0" y="70"/>
                    <a:pt x="2" y="84"/>
                    <a:pt x="11" y="97"/>
                  </a:cubicBezTo>
                  <a:cubicBezTo>
                    <a:pt x="19" y="108"/>
                    <a:pt x="30" y="119"/>
                    <a:pt x="43" y="121"/>
                  </a:cubicBezTo>
                  <a:cubicBezTo>
                    <a:pt x="56" y="123"/>
                    <a:pt x="62" y="112"/>
                    <a:pt x="64" y="101"/>
                  </a:cubicBezTo>
                  <a:cubicBezTo>
                    <a:pt x="81" y="111"/>
                    <a:pt x="97" y="94"/>
                    <a:pt x="95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4"/>
                    <a:pt x="119" y="35"/>
                    <a:pt x="109" y="2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5297488" y="267919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4519613" y="159969"/>
              <a:ext cx="1027113" cy="657225"/>
            </a:xfrm>
            <a:custGeom>
              <a:avLst/>
              <a:gdLst>
                <a:gd name="T0" fmla="*/ 372 w 375"/>
                <a:gd name="T1" fmla="*/ 32 h 239"/>
                <a:gd name="T2" fmla="*/ 331 w 375"/>
                <a:gd name="T3" fmla="*/ 50 h 239"/>
                <a:gd name="T4" fmla="*/ 290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6 w 375"/>
                <a:gd name="T11" fmla="*/ 138 h 239"/>
                <a:gd name="T12" fmla="*/ 162 w 375"/>
                <a:gd name="T13" fmla="*/ 117 h 239"/>
                <a:gd name="T14" fmla="*/ 171 w 375"/>
                <a:gd name="T15" fmla="*/ 107 h 239"/>
                <a:gd name="T16" fmla="*/ 241 w 375"/>
                <a:gd name="T17" fmla="*/ 5 h 239"/>
                <a:gd name="T18" fmla="*/ 243 w 375"/>
                <a:gd name="T19" fmla="*/ 2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0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89 w 375"/>
                <a:gd name="T35" fmla="*/ 146 h 239"/>
                <a:gd name="T36" fmla="*/ 89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7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4 h 239"/>
                <a:gd name="T56" fmla="*/ 296 w 375"/>
                <a:gd name="T57" fmla="*/ 184 h 239"/>
                <a:gd name="T58" fmla="*/ 297 w 375"/>
                <a:gd name="T59" fmla="*/ 183 h 239"/>
                <a:gd name="T60" fmla="*/ 297 w 375"/>
                <a:gd name="T61" fmla="*/ 180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8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2"/>
                  </a:moveTo>
                  <a:cubicBezTo>
                    <a:pt x="359" y="39"/>
                    <a:pt x="345" y="45"/>
                    <a:pt x="331" y="50"/>
                  </a:cubicBezTo>
                  <a:cubicBezTo>
                    <a:pt x="317" y="54"/>
                    <a:pt x="304" y="58"/>
                    <a:pt x="290" y="64"/>
                  </a:cubicBezTo>
                  <a:cubicBezTo>
                    <a:pt x="267" y="74"/>
                    <a:pt x="249" y="92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8"/>
                    <a:pt x="162" y="134"/>
                    <a:pt x="136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7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2"/>
                  </a:cubicBezTo>
                  <a:cubicBezTo>
                    <a:pt x="243" y="1"/>
                    <a:pt x="242" y="0"/>
                    <a:pt x="241" y="1"/>
                  </a:cubicBezTo>
                  <a:cubicBezTo>
                    <a:pt x="233" y="9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0"/>
                  </a:cubicBezTo>
                  <a:cubicBezTo>
                    <a:pt x="176" y="65"/>
                    <a:pt x="163" y="84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3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1"/>
                    <a:pt x="103" y="144"/>
                    <a:pt x="89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9" y="145"/>
                    <a:pt x="88" y="145"/>
                    <a:pt x="89" y="146"/>
                  </a:cubicBezTo>
                  <a:cubicBezTo>
                    <a:pt x="81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7"/>
                  </a:cubicBezTo>
                  <a:cubicBezTo>
                    <a:pt x="0" y="147"/>
                    <a:pt x="0" y="148"/>
                    <a:pt x="1" y="149"/>
                  </a:cubicBezTo>
                  <a:cubicBezTo>
                    <a:pt x="17" y="159"/>
                    <a:pt x="40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2"/>
                    <a:pt x="296" y="184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6" y="184"/>
                    <a:pt x="297" y="184"/>
                    <a:pt x="297" y="183"/>
                  </a:cubicBezTo>
                  <a:cubicBezTo>
                    <a:pt x="299" y="183"/>
                    <a:pt x="298" y="180"/>
                    <a:pt x="297" y="180"/>
                  </a:cubicBezTo>
                  <a:cubicBezTo>
                    <a:pt x="262" y="183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7"/>
                    <a:pt x="106" y="167"/>
                    <a:pt x="92" y="149"/>
                  </a:cubicBezTo>
                  <a:cubicBezTo>
                    <a:pt x="104" y="147"/>
                    <a:pt x="115" y="145"/>
                    <a:pt x="127" y="144"/>
                  </a:cubicBezTo>
                  <a:cubicBezTo>
                    <a:pt x="162" y="138"/>
                    <a:pt x="200" y="131"/>
                    <a:pt x="235" y="118"/>
                  </a:cubicBezTo>
                  <a:cubicBezTo>
                    <a:pt x="235" y="118"/>
                    <a:pt x="235" y="118"/>
                    <a:pt x="235" y="119"/>
                  </a:cubicBezTo>
                  <a:cubicBezTo>
                    <a:pt x="252" y="141"/>
                    <a:pt x="291" y="133"/>
                    <a:pt x="313" y="123"/>
                  </a:cubicBezTo>
                  <a:cubicBezTo>
                    <a:pt x="328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2" y="35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2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6183313" y="-24181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6248400" y="91707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4595813" y="-162293"/>
              <a:ext cx="392113" cy="484188"/>
            </a:xfrm>
            <a:custGeom>
              <a:avLst/>
              <a:gdLst>
                <a:gd name="T0" fmla="*/ 43 w 143"/>
                <a:gd name="T1" fmla="*/ 20 h 176"/>
                <a:gd name="T2" fmla="*/ 18 w 143"/>
                <a:gd name="T3" fmla="*/ 1 h 176"/>
                <a:gd name="T4" fmla="*/ 3 w 143"/>
                <a:gd name="T5" fmla="*/ 21 h 176"/>
                <a:gd name="T6" fmla="*/ 8 w 143"/>
                <a:gd name="T7" fmla="*/ 66 h 176"/>
                <a:gd name="T8" fmla="*/ 32 w 143"/>
                <a:gd name="T9" fmla="*/ 120 h 176"/>
                <a:gd name="T10" fmla="*/ 33 w 143"/>
                <a:gd name="T11" fmla="*/ 120 h 176"/>
                <a:gd name="T12" fmla="*/ 33 w 143"/>
                <a:gd name="T13" fmla="*/ 118 h 176"/>
                <a:gd name="T14" fmla="*/ 134 w 143"/>
                <a:gd name="T15" fmla="*/ 145 h 176"/>
                <a:gd name="T16" fmla="*/ 129 w 143"/>
                <a:gd name="T17" fmla="*/ 113 h 176"/>
                <a:gd name="T18" fmla="*/ 129 w 143"/>
                <a:gd name="T19" fmla="*/ 103 h 176"/>
                <a:gd name="T20" fmla="*/ 128 w 143"/>
                <a:gd name="T21" fmla="*/ 91 h 176"/>
                <a:gd name="T22" fmla="*/ 112 w 143"/>
                <a:gd name="T23" fmla="*/ 73 h 176"/>
                <a:gd name="T24" fmla="*/ 112 w 143"/>
                <a:gd name="T25" fmla="*/ 73 h 176"/>
                <a:gd name="T26" fmla="*/ 86 w 143"/>
                <a:gd name="T27" fmla="*/ 44 h 176"/>
                <a:gd name="T28" fmla="*/ 76 w 143"/>
                <a:gd name="T29" fmla="*/ 15 h 176"/>
                <a:gd name="T30" fmla="*/ 43 w 143"/>
                <a:gd name="T31" fmla="*/ 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43" y="20"/>
                  </a:moveTo>
                  <a:cubicBezTo>
                    <a:pt x="37" y="12"/>
                    <a:pt x="29" y="0"/>
                    <a:pt x="18" y="1"/>
                  </a:cubicBezTo>
                  <a:cubicBezTo>
                    <a:pt x="8" y="1"/>
                    <a:pt x="4" y="13"/>
                    <a:pt x="3" y="21"/>
                  </a:cubicBezTo>
                  <a:cubicBezTo>
                    <a:pt x="0" y="36"/>
                    <a:pt x="3" y="52"/>
                    <a:pt x="8" y="66"/>
                  </a:cubicBezTo>
                  <a:cubicBezTo>
                    <a:pt x="16" y="84"/>
                    <a:pt x="29" y="100"/>
                    <a:pt x="32" y="120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3" y="119"/>
                    <a:pt x="33" y="119"/>
                    <a:pt x="33" y="118"/>
                  </a:cubicBezTo>
                  <a:cubicBezTo>
                    <a:pt x="52" y="144"/>
                    <a:pt x="106" y="176"/>
                    <a:pt x="134" y="145"/>
                  </a:cubicBezTo>
                  <a:cubicBezTo>
                    <a:pt x="143" y="134"/>
                    <a:pt x="138" y="122"/>
                    <a:pt x="129" y="113"/>
                  </a:cubicBezTo>
                  <a:cubicBezTo>
                    <a:pt x="125" y="109"/>
                    <a:pt x="127" y="108"/>
                    <a:pt x="129" y="103"/>
                  </a:cubicBezTo>
                  <a:cubicBezTo>
                    <a:pt x="130" y="99"/>
                    <a:pt x="129" y="95"/>
                    <a:pt x="128" y="91"/>
                  </a:cubicBezTo>
                  <a:cubicBezTo>
                    <a:pt x="126" y="83"/>
                    <a:pt x="120" y="76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5" y="60"/>
                    <a:pt x="100" y="41"/>
                    <a:pt x="86" y="44"/>
                  </a:cubicBezTo>
                  <a:cubicBezTo>
                    <a:pt x="90" y="33"/>
                    <a:pt x="86" y="21"/>
                    <a:pt x="76" y="15"/>
                  </a:cubicBezTo>
                  <a:cubicBezTo>
                    <a:pt x="64" y="7"/>
                    <a:pt x="51" y="11"/>
                    <a:pt x="43" y="2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4324350" y="-24181"/>
              <a:ext cx="546100" cy="498475"/>
            </a:xfrm>
            <a:custGeom>
              <a:avLst/>
              <a:gdLst>
                <a:gd name="T0" fmla="*/ 111 w 199"/>
                <a:gd name="T1" fmla="*/ 21 h 181"/>
                <a:gd name="T2" fmla="*/ 115 w 199"/>
                <a:gd name="T3" fmla="*/ 48 h 181"/>
                <a:gd name="T4" fmla="*/ 126 w 199"/>
                <a:gd name="T5" fmla="*/ 70 h 181"/>
                <a:gd name="T6" fmla="*/ 59 w 199"/>
                <a:gd name="T7" fmla="*/ 113 h 181"/>
                <a:gd name="T8" fmla="*/ 1 w 199"/>
                <a:gd name="T9" fmla="*/ 180 h 181"/>
                <a:gd name="T10" fmla="*/ 2 w 199"/>
                <a:gd name="T11" fmla="*/ 181 h 181"/>
                <a:gd name="T12" fmla="*/ 25 w 199"/>
                <a:gd name="T13" fmla="*/ 158 h 181"/>
                <a:gd name="T14" fmla="*/ 54 w 199"/>
                <a:gd name="T15" fmla="*/ 123 h 181"/>
                <a:gd name="T16" fmla="*/ 90 w 199"/>
                <a:gd name="T17" fmla="*/ 94 h 181"/>
                <a:gd name="T18" fmla="*/ 128 w 199"/>
                <a:gd name="T19" fmla="*/ 73 h 181"/>
                <a:gd name="T20" fmla="*/ 128 w 199"/>
                <a:gd name="T21" fmla="*/ 73 h 181"/>
                <a:gd name="T22" fmla="*/ 130 w 199"/>
                <a:gd name="T23" fmla="*/ 74 h 181"/>
                <a:gd name="T24" fmla="*/ 184 w 199"/>
                <a:gd name="T25" fmla="*/ 93 h 181"/>
                <a:gd name="T26" fmla="*/ 176 w 199"/>
                <a:gd name="T27" fmla="*/ 63 h 181"/>
                <a:gd name="T28" fmla="*/ 169 w 199"/>
                <a:gd name="T29" fmla="*/ 38 h 181"/>
                <a:gd name="T30" fmla="*/ 145 w 199"/>
                <a:gd name="T31" fmla="*/ 31 h 181"/>
                <a:gd name="T32" fmla="*/ 111 w 199"/>
                <a:gd name="T33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11" y="21"/>
                  </a:moveTo>
                  <a:cubicBezTo>
                    <a:pt x="109" y="30"/>
                    <a:pt x="112" y="40"/>
                    <a:pt x="115" y="48"/>
                  </a:cubicBezTo>
                  <a:cubicBezTo>
                    <a:pt x="118" y="55"/>
                    <a:pt x="121" y="63"/>
                    <a:pt x="126" y="70"/>
                  </a:cubicBezTo>
                  <a:cubicBezTo>
                    <a:pt x="101" y="78"/>
                    <a:pt x="78" y="95"/>
                    <a:pt x="59" y="113"/>
                  </a:cubicBezTo>
                  <a:cubicBezTo>
                    <a:pt x="37" y="133"/>
                    <a:pt x="22" y="159"/>
                    <a:pt x="1" y="180"/>
                  </a:cubicBezTo>
                  <a:cubicBezTo>
                    <a:pt x="0" y="180"/>
                    <a:pt x="1" y="181"/>
                    <a:pt x="2" y="181"/>
                  </a:cubicBezTo>
                  <a:cubicBezTo>
                    <a:pt x="11" y="175"/>
                    <a:pt x="18" y="166"/>
                    <a:pt x="25" y="158"/>
                  </a:cubicBezTo>
                  <a:cubicBezTo>
                    <a:pt x="34" y="146"/>
                    <a:pt x="44" y="134"/>
                    <a:pt x="54" y="123"/>
                  </a:cubicBezTo>
                  <a:cubicBezTo>
                    <a:pt x="65" y="112"/>
                    <a:pt x="77" y="102"/>
                    <a:pt x="90" y="94"/>
                  </a:cubicBezTo>
                  <a:cubicBezTo>
                    <a:pt x="102" y="86"/>
                    <a:pt x="115" y="80"/>
                    <a:pt x="128" y="7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9" y="74"/>
                    <a:pt x="129" y="74"/>
                    <a:pt x="130" y="74"/>
                  </a:cubicBezTo>
                  <a:cubicBezTo>
                    <a:pt x="144" y="87"/>
                    <a:pt x="164" y="102"/>
                    <a:pt x="184" y="93"/>
                  </a:cubicBezTo>
                  <a:cubicBezTo>
                    <a:pt x="199" y="85"/>
                    <a:pt x="188" y="67"/>
                    <a:pt x="176" y="63"/>
                  </a:cubicBezTo>
                  <a:cubicBezTo>
                    <a:pt x="178" y="54"/>
                    <a:pt x="175" y="45"/>
                    <a:pt x="169" y="38"/>
                  </a:cubicBezTo>
                  <a:cubicBezTo>
                    <a:pt x="164" y="31"/>
                    <a:pt x="153" y="26"/>
                    <a:pt x="145" y="31"/>
                  </a:cubicBezTo>
                  <a:cubicBezTo>
                    <a:pt x="140" y="18"/>
                    <a:pt x="118" y="0"/>
                    <a:pt x="111" y="2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4402138" y="-59106"/>
              <a:ext cx="141288" cy="339725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4418013" y="301257"/>
              <a:ext cx="342900" cy="150813"/>
            </a:xfrm>
            <a:custGeom>
              <a:avLst/>
              <a:gdLst>
                <a:gd name="T0" fmla="*/ 123 w 125"/>
                <a:gd name="T1" fmla="*/ 38 h 55"/>
                <a:gd name="T2" fmla="*/ 122 w 125"/>
                <a:gd name="T3" fmla="*/ 36 h 55"/>
                <a:gd name="T4" fmla="*/ 1 w 125"/>
                <a:gd name="T5" fmla="*/ 27 h 55"/>
                <a:gd name="T6" fmla="*/ 1 w 125"/>
                <a:gd name="T7" fmla="*/ 27 h 55"/>
                <a:gd name="T8" fmla="*/ 0 w 125"/>
                <a:gd name="T9" fmla="*/ 27 h 55"/>
                <a:gd name="T10" fmla="*/ 1 w 125"/>
                <a:gd name="T11" fmla="*/ 28 h 55"/>
                <a:gd name="T12" fmla="*/ 2 w 125"/>
                <a:gd name="T13" fmla="*/ 28 h 55"/>
                <a:gd name="T14" fmla="*/ 55 w 125"/>
                <a:gd name="T15" fmla="*/ 53 h 55"/>
                <a:gd name="T16" fmla="*/ 123 w 125"/>
                <a:gd name="T17" fmla="*/ 42 h 55"/>
                <a:gd name="T18" fmla="*/ 123 w 125"/>
                <a:gd name="T19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5">
                  <a:moveTo>
                    <a:pt x="123" y="38"/>
                  </a:moveTo>
                  <a:cubicBezTo>
                    <a:pt x="123" y="37"/>
                    <a:pt x="123" y="36"/>
                    <a:pt x="122" y="36"/>
                  </a:cubicBezTo>
                  <a:cubicBezTo>
                    <a:pt x="88" y="12"/>
                    <a:pt x="38" y="0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9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10" y="47"/>
                    <a:pt x="38" y="52"/>
                    <a:pt x="55" y="53"/>
                  </a:cubicBezTo>
                  <a:cubicBezTo>
                    <a:pt x="78" y="55"/>
                    <a:pt x="103" y="52"/>
                    <a:pt x="123" y="42"/>
                  </a:cubicBezTo>
                  <a:cubicBezTo>
                    <a:pt x="125" y="41"/>
                    <a:pt x="124" y="39"/>
                    <a:pt x="12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3819525" y="-141656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2909888" y="528269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3671888" y="369519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3913188" y="652095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7556500" y="377457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7394575" y="358407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6710016" y="528269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221413" y="699720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6338888" y="666382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97613" y="891807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8255000" y="752107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7910513" y="12332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7462838" y="94882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6999288" y="-47993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5073650" y="1068020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5141913" y="1056907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5802313" y="812432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7659688" y="-35293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-25400" y="-170231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4735513" y="691782"/>
              <a:ext cx="244475" cy="361950"/>
            </a:xfrm>
            <a:custGeom>
              <a:avLst/>
              <a:gdLst>
                <a:gd name="T0" fmla="*/ 86 w 89"/>
                <a:gd name="T1" fmla="*/ 88 h 132"/>
                <a:gd name="T2" fmla="*/ 34 w 89"/>
                <a:gd name="T3" fmla="*/ 82 h 132"/>
                <a:gd name="T4" fmla="*/ 17 w 89"/>
                <a:gd name="T5" fmla="*/ 44 h 132"/>
                <a:gd name="T6" fmla="*/ 3 w 89"/>
                <a:gd name="T7" fmla="*/ 2 h 132"/>
                <a:gd name="T8" fmla="*/ 1 w 89"/>
                <a:gd name="T9" fmla="*/ 2 h 132"/>
                <a:gd name="T10" fmla="*/ 15 w 89"/>
                <a:gd name="T11" fmla="*/ 48 h 132"/>
                <a:gd name="T12" fmla="*/ 32 w 89"/>
                <a:gd name="T13" fmla="*/ 84 h 132"/>
                <a:gd name="T14" fmla="*/ 32 w 89"/>
                <a:gd name="T15" fmla="*/ 87 h 132"/>
                <a:gd name="T16" fmla="*/ 29 w 89"/>
                <a:gd name="T17" fmla="*/ 123 h 132"/>
                <a:gd name="T18" fmla="*/ 48 w 89"/>
                <a:gd name="T19" fmla="*/ 112 h 132"/>
                <a:gd name="T20" fmla="*/ 68 w 89"/>
                <a:gd name="T21" fmla="*/ 121 h 132"/>
                <a:gd name="T22" fmla="*/ 71 w 89"/>
                <a:gd name="T23" fmla="*/ 118 h 132"/>
                <a:gd name="T24" fmla="*/ 69 w 89"/>
                <a:gd name="T25" fmla="*/ 103 h 132"/>
                <a:gd name="T26" fmla="*/ 83 w 89"/>
                <a:gd name="T27" fmla="*/ 104 h 132"/>
                <a:gd name="T28" fmla="*/ 86 w 89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32">
                  <a:moveTo>
                    <a:pt x="86" y="88"/>
                  </a:moveTo>
                  <a:cubicBezTo>
                    <a:pt x="75" y="71"/>
                    <a:pt x="49" y="68"/>
                    <a:pt x="34" y="82"/>
                  </a:cubicBezTo>
                  <a:cubicBezTo>
                    <a:pt x="29" y="69"/>
                    <a:pt x="23" y="57"/>
                    <a:pt x="17" y="44"/>
                  </a:cubicBezTo>
                  <a:cubicBezTo>
                    <a:pt x="12" y="30"/>
                    <a:pt x="8" y="16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3" y="18"/>
                    <a:pt x="9" y="34"/>
                    <a:pt x="15" y="48"/>
                  </a:cubicBezTo>
                  <a:cubicBezTo>
                    <a:pt x="20" y="61"/>
                    <a:pt x="25" y="73"/>
                    <a:pt x="32" y="84"/>
                  </a:cubicBezTo>
                  <a:cubicBezTo>
                    <a:pt x="32" y="85"/>
                    <a:pt x="32" y="86"/>
                    <a:pt x="32" y="87"/>
                  </a:cubicBezTo>
                  <a:cubicBezTo>
                    <a:pt x="21" y="95"/>
                    <a:pt x="18" y="113"/>
                    <a:pt x="29" y="123"/>
                  </a:cubicBezTo>
                  <a:cubicBezTo>
                    <a:pt x="38" y="132"/>
                    <a:pt x="45" y="122"/>
                    <a:pt x="48" y="112"/>
                  </a:cubicBezTo>
                  <a:cubicBezTo>
                    <a:pt x="53" y="118"/>
                    <a:pt x="60" y="121"/>
                    <a:pt x="68" y="121"/>
                  </a:cubicBezTo>
                  <a:cubicBezTo>
                    <a:pt x="70" y="121"/>
                    <a:pt x="71" y="120"/>
                    <a:pt x="71" y="118"/>
                  </a:cubicBezTo>
                  <a:cubicBezTo>
                    <a:pt x="70" y="113"/>
                    <a:pt x="70" y="108"/>
                    <a:pt x="69" y="103"/>
                  </a:cubicBezTo>
                  <a:cubicBezTo>
                    <a:pt x="73" y="106"/>
                    <a:pt x="78" y="107"/>
                    <a:pt x="83" y="104"/>
                  </a:cubicBezTo>
                  <a:cubicBezTo>
                    <a:pt x="88" y="101"/>
                    <a:pt x="89" y="93"/>
                    <a:pt x="86" y="8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90488" y="325069"/>
              <a:ext cx="8956675" cy="723900"/>
            </a:xfrm>
            <a:custGeom>
              <a:avLst/>
              <a:gdLst>
                <a:gd name="T0" fmla="*/ 3265 w 3268"/>
                <a:gd name="T1" fmla="*/ 202 h 263"/>
                <a:gd name="T2" fmla="*/ 3076 w 3268"/>
                <a:gd name="T3" fmla="*/ 176 h 263"/>
                <a:gd name="T4" fmla="*/ 2918 w 3268"/>
                <a:gd name="T5" fmla="*/ 100 h 263"/>
                <a:gd name="T6" fmla="*/ 2760 w 3268"/>
                <a:gd name="T7" fmla="*/ 29 h 263"/>
                <a:gd name="T8" fmla="*/ 2568 w 3268"/>
                <a:gd name="T9" fmla="*/ 17 h 263"/>
                <a:gd name="T10" fmla="*/ 2403 w 3268"/>
                <a:gd name="T11" fmla="*/ 56 h 263"/>
                <a:gd name="T12" fmla="*/ 2265 w 3268"/>
                <a:gd name="T13" fmla="*/ 118 h 263"/>
                <a:gd name="T14" fmla="*/ 2263 w 3268"/>
                <a:gd name="T15" fmla="*/ 118 h 263"/>
                <a:gd name="T16" fmla="*/ 1912 w 3268"/>
                <a:gd name="T17" fmla="*/ 222 h 263"/>
                <a:gd name="T18" fmla="*/ 1636 w 3268"/>
                <a:gd name="T19" fmla="*/ 95 h 263"/>
                <a:gd name="T20" fmla="*/ 1430 w 3268"/>
                <a:gd name="T21" fmla="*/ 17 h 263"/>
                <a:gd name="T22" fmla="*/ 1222 w 3268"/>
                <a:gd name="T23" fmla="*/ 41 h 263"/>
                <a:gd name="T24" fmla="*/ 1174 w 3268"/>
                <a:gd name="T25" fmla="*/ 65 h 263"/>
                <a:gd name="T26" fmla="*/ 1173 w 3268"/>
                <a:gd name="T27" fmla="*/ 66 h 263"/>
                <a:gd name="T28" fmla="*/ 886 w 3268"/>
                <a:gd name="T29" fmla="*/ 230 h 263"/>
                <a:gd name="T30" fmla="*/ 725 w 3268"/>
                <a:gd name="T31" fmla="*/ 240 h 263"/>
                <a:gd name="T32" fmla="*/ 555 w 3268"/>
                <a:gd name="T33" fmla="*/ 166 h 263"/>
                <a:gd name="T34" fmla="*/ 430 w 3268"/>
                <a:gd name="T35" fmla="*/ 85 h 263"/>
                <a:gd name="T36" fmla="*/ 298 w 3268"/>
                <a:gd name="T37" fmla="*/ 17 h 263"/>
                <a:gd name="T38" fmla="*/ 144 w 3268"/>
                <a:gd name="T39" fmla="*/ 7 h 263"/>
                <a:gd name="T40" fmla="*/ 144 w 3268"/>
                <a:gd name="T41" fmla="*/ 7 h 263"/>
                <a:gd name="T42" fmla="*/ 141 w 3268"/>
                <a:gd name="T43" fmla="*/ 7 h 263"/>
                <a:gd name="T44" fmla="*/ 141 w 3268"/>
                <a:gd name="T45" fmla="*/ 7 h 263"/>
                <a:gd name="T46" fmla="*/ 8 w 3268"/>
                <a:gd name="T47" fmla="*/ 21 h 263"/>
                <a:gd name="T48" fmla="*/ 9 w 3268"/>
                <a:gd name="T49" fmla="*/ 21 h 263"/>
                <a:gd name="T50" fmla="*/ 2 w 3268"/>
                <a:gd name="T51" fmla="*/ 21 h 263"/>
                <a:gd name="T52" fmla="*/ 2 w 3268"/>
                <a:gd name="T53" fmla="*/ 21 h 263"/>
                <a:gd name="T54" fmla="*/ 1 w 3268"/>
                <a:gd name="T55" fmla="*/ 21 h 263"/>
                <a:gd name="T56" fmla="*/ 1 w 3268"/>
                <a:gd name="T57" fmla="*/ 23 h 263"/>
                <a:gd name="T58" fmla="*/ 185 w 3268"/>
                <a:gd name="T59" fmla="*/ 8 h 263"/>
                <a:gd name="T60" fmla="*/ 281 w 3268"/>
                <a:gd name="T61" fmla="*/ 17 h 263"/>
                <a:gd name="T62" fmla="*/ 371 w 3268"/>
                <a:gd name="T63" fmla="*/ 55 h 263"/>
                <a:gd name="T64" fmla="*/ 690 w 3268"/>
                <a:gd name="T65" fmla="*/ 237 h 263"/>
                <a:gd name="T66" fmla="*/ 940 w 3268"/>
                <a:gd name="T67" fmla="*/ 215 h 263"/>
                <a:gd name="T68" fmla="*/ 1173 w 3268"/>
                <a:gd name="T69" fmla="*/ 70 h 263"/>
                <a:gd name="T70" fmla="*/ 1346 w 3268"/>
                <a:gd name="T71" fmla="*/ 19 h 263"/>
                <a:gd name="T72" fmla="*/ 1510 w 3268"/>
                <a:gd name="T73" fmla="*/ 40 h 263"/>
                <a:gd name="T74" fmla="*/ 1778 w 3268"/>
                <a:gd name="T75" fmla="*/ 183 h 263"/>
                <a:gd name="T76" fmla="*/ 2007 w 3268"/>
                <a:gd name="T77" fmla="*/ 228 h 263"/>
                <a:gd name="T78" fmla="*/ 2260 w 3268"/>
                <a:gd name="T79" fmla="*/ 124 h 263"/>
                <a:gd name="T80" fmla="*/ 2434 w 3268"/>
                <a:gd name="T81" fmla="*/ 52 h 263"/>
                <a:gd name="T82" fmla="*/ 2631 w 3268"/>
                <a:gd name="T83" fmla="*/ 18 h 263"/>
                <a:gd name="T84" fmla="*/ 2822 w 3268"/>
                <a:gd name="T85" fmla="*/ 58 h 263"/>
                <a:gd name="T86" fmla="*/ 2976 w 3268"/>
                <a:gd name="T87" fmla="*/ 138 h 263"/>
                <a:gd name="T88" fmla="*/ 3265 w 3268"/>
                <a:gd name="T89" fmla="*/ 206 h 263"/>
                <a:gd name="T90" fmla="*/ 3265 w 3268"/>
                <a:gd name="T9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8" h="263">
                  <a:moveTo>
                    <a:pt x="3265" y="202"/>
                  </a:moveTo>
                  <a:cubicBezTo>
                    <a:pt x="3200" y="206"/>
                    <a:pt x="3137" y="197"/>
                    <a:pt x="3076" y="176"/>
                  </a:cubicBezTo>
                  <a:cubicBezTo>
                    <a:pt x="3020" y="158"/>
                    <a:pt x="2969" y="128"/>
                    <a:pt x="2918" y="100"/>
                  </a:cubicBezTo>
                  <a:cubicBezTo>
                    <a:pt x="2867" y="72"/>
                    <a:pt x="2816" y="46"/>
                    <a:pt x="2760" y="29"/>
                  </a:cubicBezTo>
                  <a:cubicBezTo>
                    <a:pt x="2698" y="11"/>
                    <a:pt x="2632" y="9"/>
                    <a:pt x="2568" y="17"/>
                  </a:cubicBezTo>
                  <a:cubicBezTo>
                    <a:pt x="2512" y="24"/>
                    <a:pt x="2456" y="38"/>
                    <a:pt x="2403" y="56"/>
                  </a:cubicBezTo>
                  <a:cubicBezTo>
                    <a:pt x="2356" y="73"/>
                    <a:pt x="2308" y="92"/>
                    <a:pt x="2265" y="118"/>
                  </a:cubicBezTo>
                  <a:cubicBezTo>
                    <a:pt x="2265" y="118"/>
                    <a:pt x="2264" y="118"/>
                    <a:pt x="2263" y="118"/>
                  </a:cubicBezTo>
                  <a:cubicBezTo>
                    <a:pt x="2155" y="175"/>
                    <a:pt x="2040" y="241"/>
                    <a:pt x="1912" y="222"/>
                  </a:cubicBezTo>
                  <a:cubicBezTo>
                    <a:pt x="1810" y="207"/>
                    <a:pt x="1723" y="146"/>
                    <a:pt x="1636" y="95"/>
                  </a:cubicBezTo>
                  <a:cubicBezTo>
                    <a:pt x="1572" y="57"/>
                    <a:pt x="1505" y="25"/>
                    <a:pt x="1430" y="17"/>
                  </a:cubicBezTo>
                  <a:cubicBezTo>
                    <a:pt x="1359" y="9"/>
                    <a:pt x="1287" y="14"/>
                    <a:pt x="1222" y="41"/>
                  </a:cubicBezTo>
                  <a:cubicBezTo>
                    <a:pt x="1205" y="46"/>
                    <a:pt x="1189" y="56"/>
                    <a:pt x="1174" y="65"/>
                  </a:cubicBezTo>
                  <a:cubicBezTo>
                    <a:pt x="1173" y="65"/>
                    <a:pt x="1173" y="65"/>
                    <a:pt x="1173" y="66"/>
                  </a:cubicBezTo>
                  <a:cubicBezTo>
                    <a:pt x="1081" y="125"/>
                    <a:pt x="992" y="197"/>
                    <a:pt x="886" y="230"/>
                  </a:cubicBezTo>
                  <a:cubicBezTo>
                    <a:pt x="833" y="247"/>
                    <a:pt x="779" y="251"/>
                    <a:pt x="725" y="240"/>
                  </a:cubicBezTo>
                  <a:cubicBezTo>
                    <a:pt x="663" y="229"/>
                    <a:pt x="608" y="198"/>
                    <a:pt x="555" y="166"/>
                  </a:cubicBezTo>
                  <a:cubicBezTo>
                    <a:pt x="513" y="139"/>
                    <a:pt x="472" y="111"/>
                    <a:pt x="430" y="85"/>
                  </a:cubicBezTo>
                  <a:cubicBezTo>
                    <a:pt x="389" y="58"/>
                    <a:pt x="345" y="32"/>
                    <a:pt x="298" y="17"/>
                  </a:cubicBezTo>
                  <a:cubicBezTo>
                    <a:pt x="247" y="0"/>
                    <a:pt x="195" y="1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97" y="12"/>
                    <a:pt x="53" y="19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21"/>
                    <a:pt x="4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3"/>
                    <a:pt x="1" y="23"/>
                  </a:cubicBezTo>
                  <a:cubicBezTo>
                    <a:pt x="63" y="23"/>
                    <a:pt x="124" y="11"/>
                    <a:pt x="185" y="8"/>
                  </a:cubicBezTo>
                  <a:cubicBezTo>
                    <a:pt x="218" y="7"/>
                    <a:pt x="250" y="9"/>
                    <a:pt x="281" y="17"/>
                  </a:cubicBezTo>
                  <a:cubicBezTo>
                    <a:pt x="313" y="25"/>
                    <a:pt x="342" y="40"/>
                    <a:pt x="371" y="55"/>
                  </a:cubicBezTo>
                  <a:cubicBezTo>
                    <a:pt x="478" y="113"/>
                    <a:pt x="572" y="201"/>
                    <a:pt x="690" y="237"/>
                  </a:cubicBezTo>
                  <a:cubicBezTo>
                    <a:pt x="774" y="263"/>
                    <a:pt x="861" y="251"/>
                    <a:pt x="940" y="215"/>
                  </a:cubicBezTo>
                  <a:cubicBezTo>
                    <a:pt x="1024" y="178"/>
                    <a:pt x="1097" y="121"/>
                    <a:pt x="1173" y="70"/>
                  </a:cubicBezTo>
                  <a:cubicBezTo>
                    <a:pt x="1225" y="38"/>
                    <a:pt x="1285" y="22"/>
                    <a:pt x="1346" y="19"/>
                  </a:cubicBezTo>
                  <a:cubicBezTo>
                    <a:pt x="1401" y="16"/>
                    <a:pt x="1458" y="22"/>
                    <a:pt x="1510" y="40"/>
                  </a:cubicBezTo>
                  <a:cubicBezTo>
                    <a:pt x="1607" y="73"/>
                    <a:pt x="1688" y="138"/>
                    <a:pt x="1778" y="183"/>
                  </a:cubicBezTo>
                  <a:cubicBezTo>
                    <a:pt x="1850" y="219"/>
                    <a:pt x="1927" y="239"/>
                    <a:pt x="2007" y="228"/>
                  </a:cubicBezTo>
                  <a:cubicBezTo>
                    <a:pt x="2098" y="215"/>
                    <a:pt x="2182" y="170"/>
                    <a:pt x="2260" y="124"/>
                  </a:cubicBezTo>
                  <a:cubicBezTo>
                    <a:pt x="2317" y="96"/>
                    <a:pt x="2373" y="71"/>
                    <a:pt x="2434" y="52"/>
                  </a:cubicBezTo>
                  <a:cubicBezTo>
                    <a:pt x="2498" y="33"/>
                    <a:pt x="2564" y="19"/>
                    <a:pt x="2631" y="18"/>
                  </a:cubicBezTo>
                  <a:cubicBezTo>
                    <a:pt x="2697" y="17"/>
                    <a:pt x="2762" y="32"/>
                    <a:pt x="2822" y="58"/>
                  </a:cubicBezTo>
                  <a:cubicBezTo>
                    <a:pt x="2875" y="81"/>
                    <a:pt x="2925" y="111"/>
                    <a:pt x="2976" y="138"/>
                  </a:cubicBezTo>
                  <a:cubicBezTo>
                    <a:pt x="3064" y="185"/>
                    <a:pt x="3163" y="217"/>
                    <a:pt x="3265" y="206"/>
                  </a:cubicBezTo>
                  <a:cubicBezTo>
                    <a:pt x="3267" y="206"/>
                    <a:pt x="3268" y="202"/>
                    <a:pt x="3265" y="202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5180013" y="902920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6092825" y="188544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8559800" y="271094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8469313" y="317132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 userDrawn="1"/>
        </p:nvGrpSpPr>
        <p:grpSpPr bwMode="auto">
          <a:xfrm flipH="1">
            <a:off x="-1" y="4765805"/>
            <a:ext cx="9204323" cy="2611965"/>
            <a:chOff x="-7" y="2020"/>
            <a:chExt cx="5776" cy="1234"/>
          </a:xfrm>
        </p:grpSpPr>
        <p:sp>
          <p:nvSpPr>
            <p:cNvPr id="76" name="Freeform 75"/>
            <p:cNvSpPr/>
            <p:nvPr/>
          </p:nvSpPr>
          <p:spPr bwMode="auto">
            <a:xfrm>
              <a:off x="4691" y="2595"/>
              <a:ext cx="219" cy="213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2141" y="2200"/>
              <a:ext cx="221" cy="213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190" y="2737"/>
              <a:ext cx="164" cy="188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444" y="2696"/>
              <a:ext cx="115" cy="12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5529" y="2354"/>
              <a:ext cx="240" cy="311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4092" y="2770"/>
              <a:ext cx="247" cy="305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3192" y="2914"/>
              <a:ext cx="501" cy="34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1150" y="3084"/>
              <a:ext cx="148" cy="149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1487" y="2424"/>
              <a:ext cx="227" cy="235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300" y="2020"/>
              <a:ext cx="473" cy="369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5"/>
            <p:cNvSpPr/>
            <p:nvPr/>
          </p:nvSpPr>
          <p:spPr bwMode="auto">
            <a:xfrm>
              <a:off x="309" y="2107"/>
              <a:ext cx="414" cy="28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6"/>
            <p:cNvSpPr/>
            <p:nvPr/>
          </p:nvSpPr>
          <p:spPr bwMode="auto">
            <a:xfrm>
              <a:off x="349" y="2171"/>
              <a:ext cx="285" cy="206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264" y="2228"/>
              <a:ext cx="278" cy="244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178" y="2474"/>
              <a:ext cx="143" cy="333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364" y="2457"/>
              <a:ext cx="152" cy="306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340" y="2505"/>
              <a:ext cx="105" cy="241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570" y="2477"/>
              <a:ext cx="71" cy="252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565" y="2715"/>
              <a:ext cx="141" cy="138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737" y="2574"/>
              <a:ext cx="268" cy="654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4"/>
            <p:cNvSpPr/>
            <p:nvPr/>
          </p:nvSpPr>
          <p:spPr bwMode="auto">
            <a:xfrm>
              <a:off x="62" y="2474"/>
              <a:ext cx="109" cy="241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663" y="2204"/>
              <a:ext cx="601" cy="341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6"/>
            <p:cNvSpPr/>
            <p:nvPr/>
          </p:nvSpPr>
          <p:spPr bwMode="auto">
            <a:xfrm>
              <a:off x="834" y="2358"/>
              <a:ext cx="647" cy="414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1100" y="2784"/>
              <a:ext cx="152" cy="34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1274" y="2862"/>
              <a:ext cx="263" cy="281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9"/>
            <p:cNvSpPr/>
            <p:nvPr/>
          </p:nvSpPr>
          <p:spPr bwMode="auto">
            <a:xfrm>
              <a:off x="1260" y="2517"/>
              <a:ext cx="413" cy="336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0"/>
            <p:cNvSpPr/>
            <p:nvPr/>
          </p:nvSpPr>
          <p:spPr bwMode="auto">
            <a:xfrm>
              <a:off x="1626" y="2230"/>
              <a:ext cx="437" cy="608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1"/>
            <p:cNvSpPr/>
            <p:nvPr/>
          </p:nvSpPr>
          <p:spPr bwMode="auto">
            <a:xfrm>
              <a:off x="1675" y="2897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2"/>
            <p:cNvSpPr/>
            <p:nvPr/>
          </p:nvSpPr>
          <p:spPr bwMode="auto">
            <a:xfrm>
              <a:off x="1768" y="2911"/>
              <a:ext cx="256" cy="294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3"/>
            <p:cNvSpPr/>
            <p:nvPr/>
          </p:nvSpPr>
          <p:spPr bwMode="auto">
            <a:xfrm>
              <a:off x="1571" y="2853"/>
              <a:ext cx="361" cy="279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4"/>
            <p:cNvSpPr/>
            <p:nvPr/>
          </p:nvSpPr>
          <p:spPr bwMode="auto">
            <a:xfrm>
              <a:off x="1620" y="2897"/>
              <a:ext cx="88" cy="215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5"/>
            <p:cNvSpPr/>
            <p:nvPr/>
          </p:nvSpPr>
          <p:spPr bwMode="auto">
            <a:xfrm>
              <a:off x="1720" y="2819"/>
              <a:ext cx="195" cy="12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6"/>
            <p:cNvSpPr/>
            <p:nvPr/>
          </p:nvSpPr>
          <p:spPr bwMode="auto">
            <a:xfrm>
              <a:off x="2119" y="2313"/>
              <a:ext cx="151" cy="229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2542" y="2481"/>
              <a:ext cx="435" cy="608"/>
            </a:xfrm>
            <a:custGeom>
              <a:avLst/>
              <a:gdLst>
                <a:gd name="T0" fmla="*/ 204 w 252"/>
                <a:gd name="T1" fmla="*/ 131 h 351"/>
                <a:gd name="T2" fmla="*/ 110 w 252"/>
                <a:gd name="T3" fmla="*/ 138 h 351"/>
                <a:gd name="T4" fmla="*/ 107 w 252"/>
                <a:gd name="T5" fmla="*/ 131 h 351"/>
                <a:gd name="T6" fmla="*/ 81 w 252"/>
                <a:gd name="T7" fmla="*/ 78 h 351"/>
                <a:gd name="T8" fmla="*/ 1 w 252"/>
                <a:gd name="T9" fmla="*/ 1 h 351"/>
                <a:gd name="T10" fmla="*/ 1 w 252"/>
                <a:gd name="T11" fmla="*/ 2 h 351"/>
                <a:gd name="T12" fmla="*/ 80 w 252"/>
                <a:gd name="T13" fmla="*/ 86 h 351"/>
                <a:gd name="T14" fmla="*/ 105 w 252"/>
                <a:gd name="T15" fmla="*/ 138 h 351"/>
                <a:gd name="T16" fmla="*/ 126 w 252"/>
                <a:gd name="T17" fmla="*/ 187 h 351"/>
                <a:gd name="T18" fmla="*/ 127 w 252"/>
                <a:gd name="T19" fmla="*/ 188 h 351"/>
                <a:gd name="T20" fmla="*/ 112 w 252"/>
                <a:gd name="T21" fmla="*/ 279 h 351"/>
                <a:gd name="T22" fmla="*/ 167 w 252"/>
                <a:gd name="T23" fmla="*/ 349 h 351"/>
                <a:gd name="T24" fmla="*/ 208 w 252"/>
                <a:gd name="T25" fmla="*/ 336 h 351"/>
                <a:gd name="T26" fmla="*/ 213 w 252"/>
                <a:gd name="T27" fmla="*/ 290 h 351"/>
                <a:gd name="T28" fmla="*/ 130 w 252"/>
                <a:gd name="T29" fmla="*/ 187 h 351"/>
                <a:gd name="T30" fmla="*/ 129 w 252"/>
                <a:gd name="T31" fmla="*/ 187 h 351"/>
                <a:gd name="T32" fmla="*/ 128 w 252"/>
                <a:gd name="T33" fmla="*/ 187 h 351"/>
                <a:gd name="T34" fmla="*/ 128 w 252"/>
                <a:gd name="T35" fmla="*/ 186 h 351"/>
                <a:gd name="T36" fmla="*/ 115 w 252"/>
                <a:gd name="T37" fmla="*/ 150 h 351"/>
                <a:gd name="T38" fmla="*/ 128 w 252"/>
                <a:gd name="T39" fmla="*/ 163 h 351"/>
                <a:gd name="T40" fmla="*/ 168 w 252"/>
                <a:gd name="T41" fmla="*/ 193 h 351"/>
                <a:gd name="T42" fmla="*/ 236 w 252"/>
                <a:gd name="T43" fmla="*/ 200 h 351"/>
                <a:gd name="T44" fmla="*/ 204 w 252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351">
                  <a:moveTo>
                    <a:pt x="204" y="131"/>
                  </a:moveTo>
                  <a:cubicBezTo>
                    <a:pt x="175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7"/>
                    <a:pt x="1" y="1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34" y="24"/>
                    <a:pt x="60" y="51"/>
                    <a:pt x="80" y="86"/>
                  </a:cubicBezTo>
                  <a:cubicBezTo>
                    <a:pt x="90" y="103"/>
                    <a:pt x="98" y="120"/>
                    <a:pt x="105" y="138"/>
                  </a:cubicBezTo>
                  <a:cubicBezTo>
                    <a:pt x="112" y="155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1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0" y="162"/>
                    <a:pt x="115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8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2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3016" y="2805"/>
              <a:ext cx="220" cy="213"/>
            </a:xfrm>
            <a:custGeom>
              <a:avLst/>
              <a:gdLst>
                <a:gd name="T0" fmla="*/ 109 w 127"/>
                <a:gd name="T1" fmla="*/ 24 h 123"/>
                <a:gd name="T2" fmla="*/ 57 w 127"/>
                <a:gd name="T3" fmla="*/ 2 h 123"/>
                <a:gd name="T4" fmla="*/ 18 w 127"/>
                <a:gd name="T5" fmla="*/ 18 h 123"/>
                <a:gd name="T6" fmla="*/ 3 w 127"/>
                <a:gd name="T7" fmla="*/ 54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5 w 127"/>
                <a:gd name="T15" fmla="*/ 75 h 123"/>
                <a:gd name="T16" fmla="*/ 124 w 127"/>
                <a:gd name="T17" fmla="*/ 69 h 123"/>
                <a:gd name="T18" fmla="*/ 109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9" y="24"/>
                  </a:moveTo>
                  <a:cubicBezTo>
                    <a:pt x="96" y="11"/>
                    <a:pt x="75" y="4"/>
                    <a:pt x="57" y="2"/>
                  </a:cubicBezTo>
                  <a:cubicBezTo>
                    <a:pt x="44" y="0"/>
                    <a:pt x="23" y="2"/>
                    <a:pt x="18" y="18"/>
                  </a:cubicBezTo>
                  <a:cubicBezTo>
                    <a:pt x="9" y="25"/>
                    <a:pt x="4" y="46"/>
                    <a:pt x="3" y="54"/>
                  </a:cubicBezTo>
                  <a:cubicBezTo>
                    <a:pt x="0" y="70"/>
                    <a:pt x="2" y="84"/>
                    <a:pt x="11" y="97"/>
                  </a:cubicBezTo>
                  <a:cubicBezTo>
                    <a:pt x="19" y="108"/>
                    <a:pt x="30" y="119"/>
                    <a:pt x="43" y="121"/>
                  </a:cubicBezTo>
                  <a:cubicBezTo>
                    <a:pt x="56" y="123"/>
                    <a:pt x="62" y="112"/>
                    <a:pt x="64" y="101"/>
                  </a:cubicBezTo>
                  <a:cubicBezTo>
                    <a:pt x="81" y="111"/>
                    <a:pt x="97" y="94"/>
                    <a:pt x="95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4"/>
                    <a:pt x="119" y="35"/>
                    <a:pt x="109" y="2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9"/>
            <p:cNvSpPr/>
            <p:nvPr/>
          </p:nvSpPr>
          <p:spPr bwMode="auto">
            <a:xfrm>
              <a:off x="3346" y="2410"/>
              <a:ext cx="541" cy="426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0"/>
            <p:cNvSpPr/>
            <p:nvPr/>
          </p:nvSpPr>
          <p:spPr bwMode="auto">
            <a:xfrm>
              <a:off x="2856" y="2342"/>
              <a:ext cx="647" cy="414"/>
            </a:xfrm>
            <a:custGeom>
              <a:avLst/>
              <a:gdLst>
                <a:gd name="T0" fmla="*/ 372 w 375"/>
                <a:gd name="T1" fmla="*/ 32 h 239"/>
                <a:gd name="T2" fmla="*/ 331 w 375"/>
                <a:gd name="T3" fmla="*/ 50 h 239"/>
                <a:gd name="T4" fmla="*/ 290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6 w 375"/>
                <a:gd name="T11" fmla="*/ 138 h 239"/>
                <a:gd name="T12" fmla="*/ 162 w 375"/>
                <a:gd name="T13" fmla="*/ 117 h 239"/>
                <a:gd name="T14" fmla="*/ 171 w 375"/>
                <a:gd name="T15" fmla="*/ 107 h 239"/>
                <a:gd name="T16" fmla="*/ 241 w 375"/>
                <a:gd name="T17" fmla="*/ 5 h 239"/>
                <a:gd name="T18" fmla="*/ 243 w 375"/>
                <a:gd name="T19" fmla="*/ 2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0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89 w 375"/>
                <a:gd name="T35" fmla="*/ 146 h 239"/>
                <a:gd name="T36" fmla="*/ 89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7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4 h 239"/>
                <a:gd name="T56" fmla="*/ 296 w 375"/>
                <a:gd name="T57" fmla="*/ 184 h 239"/>
                <a:gd name="T58" fmla="*/ 297 w 375"/>
                <a:gd name="T59" fmla="*/ 183 h 239"/>
                <a:gd name="T60" fmla="*/ 297 w 375"/>
                <a:gd name="T61" fmla="*/ 180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8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2"/>
                  </a:moveTo>
                  <a:cubicBezTo>
                    <a:pt x="359" y="39"/>
                    <a:pt x="345" y="45"/>
                    <a:pt x="331" y="50"/>
                  </a:cubicBezTo>
                  <a:cubicBezTo>
                    <a:pt x="317" y="54"/>
                    <a:pt x="304" y="58"/>
                    <a:pt x="290" y="64"/>
                  </a:cubicBezTo>
                  <a:cubicBezTo>
                    <a:pt x="267" y="74"/>
                    <a:pt x="249" y="92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8"/>
                    <a:pt x="162" y="134"/>
                    <a:pt x="136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7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2"/>
                  </a:cubicBezTo>
                  <a:cubicBezTo>
                    <a:pt x="243" y="1"/>
                    <a:pt x="242" y="0"/>
                    <a:pt x="241" y="1"/>
                  </a:cubicBezTo>
                  <a:cubicBezTo>
                    <a:pt x="233" y="9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0"/>
                  </a:cubicBezTo>
                  <a:cubicBezTo>
                    <a:pt x="176" y="65"/>
                    <a:pt x="163" y="84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3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1"/>
                    <a:pt x="103" y="144"/>
                    <a:pt x="89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9" y="145"/>
                    <a:pt x="88" y="145"/>
                    <a:pt x="89" y="146"/>
                  </a:cubicBezTo>
                  <a:cubicBezTo>
                    <a:pt x="81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7"/>
                  </a:cubicBezTo>
                  <a:cubicBezTo>
                    <a:pt x="0" y="147"/>
                    <a:pt x="0" y="148"/>
                    <a:pt x="1" y="149"/>
                  </a:cubicBezTo>
                  <a:cubicBezTo>
                    <a:pt x="17" y="159"/>
                    <a:pt x="40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2"/>
                    <a:pt x="296" y="184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6" y="184"/>
                    <a:pt x="297" y="184"/>
                    <a:pt x="297" y="183"/>
                  </a:cubicBezTo>
                  <a:cubicBezTo>
                    <a:pt x="299" y="183"/>
                    <a:pt x="298" y="180"/>
                    <a:pt x="297" y="180"/>
                  </a:cubicBezTo>
                  <a:cubicBezTo>
                    <a:pt x="262" y="183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7"/>
                    <a:pt x="106" y="167"/>
                    <a:pt x="92" y="149"/>
                  </a:cubicBezTo>
                  <a:cubicBezTo>
                    <a:pt x="104" y="147"/>
                    <a:pt x="115" y="145"/>
                    <a:pt x="127" y="144"/>
                  </a:cubicBezTo>
                  <a:cubicBezTo>
                    <a:pt x="162" y="138"/>
                    <a:pt x="200" y="131"/>
                    <a:pt x="235" y="118"/>
                  </a:cubicBezTo>
                  <a:cubicBezTo>
                    <a:pt x="235" y="118"/>
                    <a:pt x="235" y="118"/>
                    <a:pt x="235" y="119"/>
                  </a:cubicBezTo>
                  <a:cubicBezTo>
                    <a:pt x="252" y="141"/>
                    <a:pt x="291" y="133"/>
                    <a:pt x="313" y="123"/>
                  </a:cubicBezTo>
                  <a:cubicBezTo>
                    <a:pt x="328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2" y="35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2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3904" y="2226"/>
              <a:ext cx="438" cy="250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2"/>
            <p:cNvSpPr/>
            <p:nvPr/>
          </p:nvSpPr>
          <p:spPr bwMode="auto">
            <a:xfrm>
              <a:off x="3945" y="2299"/>
              <a:ext cx="306" cy="184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3"/>
            <p:cNvSpPr/>
            <p:nvPr/>
          </p:nvSpPr>
          <p:spPr bwMode="auto">
            <a:xfrm>
              <a:off x="2904" y="2139"/>
              <a:ext cx="247" cy="305"/>
            </a:xfrm>
            <a:custGeom>
              <a:avLst/>
              <a:gdLst>
                <a:gd name="T0" fmla="*/ 43 w 143"/>
                <a:gd name="T1" fmla="*/ 20 h 176"/>
                <a:gd name="T2" fmla="*/ 18 w 143"/>
                <a:gd name="T3" fmla="*/ 1 h 176"/>
                <a:gd name="T4" fmla="*/ 3 w 143"/>
                <a:gd name="T5" fmla="*/ 21 h 176"/>
                <a:gd name="T6" fmla="*/ 8 w 143"/>
                <a:gd name="T7" fmla="*/ 66 h 176"/>
                <a:gd name="T8" fmla="*/ 32 w 143"/>
                <a:gd name="T9" fmla="*/ 120 h 176"/>
                <a:gd name="T10" fmla="*/ 33 w 143"/>
                <a:gd name="T11" fmla="*/ 120 h 176"/>
                <a:gd name="T12" fmla="*/ 33 w 143"/>
                <a:gd name="T13" fmla="*/ 118 h 176"/>
                <a:gd name="T14" fmla="*/ 134 w 143"/>
                <a:gd name="T15" fmla="*/ 145 h 176"/>
                <a:gd name="T16" fmla="*/ 129 w 143"/>
                <a:gd name="T17" fmla="*/ 113 h 176"/>
                <a:gd name="T18" fmla="*/ 129 w 143"/>
                <a:gd name="T19" fmla="*/ 103 h 176"/>
                <a:gd name="T20" fmla="*/ 128 w 143"/>
                <a:gd name="T21" fmla="*/ 91 h 176"/>
                <a:gd name="T22" fmla="*/ 112 w 143"/>
                <a:gd name="T23" fmla="*/ 73 h 176"/>
                <a:gd name="T24" fmla="*/ 112 w 143"/>
                <a:gd name="T25" fmla="*/ 73 h 176"/>
                <a:gd name="T26" fmla="*/ 86 w 143"/>
                <a:gd name="T27" fmla="*/ 44 h 176"/>
                <a:gd name="T28" fmla="*/ 76 w 143"/>
                <a:gd name="T29" fmla="*/ 15 h 176"/>
                <a:gd name="T30" fmla="*/ 43 w 143"/>
                <a:gd name="T31" fmla="*/ 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43" y="20"/>
                  </a:moveTo>
                  <a:cubicBezTo>
                    <a:pt x="37" y="12"/>
                    <a:pt x="29" y="0"/>
                    <a:pt x="18" y="1"/>
                  </a:cubicBezTo>
                  <a:cubicBezTo>
                    <a:pt x="8" y="1"/>
                    <a:pt x="4" y="13"/>
                    <a:pt x="3" y="21"/>
                  </a:cubicBezTo>
                  <a:cubicBezTo>
                    <a:pt x="0" y="36"/>
                    <a:pt x="3" y="52"/>
                    <a:pt x="8" y="66"/>
                  </a:cubicBezTo>
                  <a:cubicBezTo>
                    <a:pt x="16" y="84"/>
                    <a:pt x="29" y="100"/>
                    <a:pt x="32" y="120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3" y="119"/>
                    <a:pt x="33" y="119"/>
                    <a:pt x="33" y="118"/>
                  </a:cubicBezTo>
                  <a:cubicBezTo>
                    <a:pt x="52" y="144"/>
                    <a:pt x="106" y="176"/>
                    <a:pt x="134" y="145"/>
                  </a:cubicBezTo>
                  <a:cubicBezTo>
                    <a:pt x="143" y="134"/>
                    <a:pt x="138" y="122"/>
                    <a:pt x="129" y="113"/>
                  </a:cubicBezTo>
                  <a:cubicBezTo>
                    <a:pt x="125" y="109"/>
                    <a:pt x="127" y="108"/>
                    <a:pt x="129" y="103"/>
                  </a:cubicBezTo>
                  <a:cubicBezTo>
                    <a:pt x="130" y="99"/>
                    <a:pt x="129" y="95"/>
                    <a:pt x="128" y="91"/>
                  </a:cubicBezTo>
                  <a:cubicBezTo>
                    <a:pt x="126" y="83"/>
                    <a:pt x="120" y="76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5" y="60"/>
                    <a:pt x="100" y="41"/>
                    <a:pt x="86" y="44"/>
                  </a:cubicBezTo>
                  <a:cubicBezTo>
                    <a:pt x="90" y="33"/>
                    <a:pt x="86" y="21"/>
                    <a:pt x="76" y="15"/>
                  </a:cubicBezTo>
                  <a:cubicBezTo>
                    <a:pt x="64" y="7"/>
                    <a:pt x="51" y="11"/>
                    <a:pt x="43" y="2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4"/>
            <p:cNvSpPr/>
            <p:nvPr/>
          </p:nvSpPr>
          <p:spPr bwMode="auto">
            <a:xfrm>
              <a:off x="2733" y="2226"/>
              <a:ext cx="344" cy="314"/>
            </a:xfrm>
            <a:custGeom>
              <a:avLst/>
              <a:gdLst>
                <a:gd name="T0" fmla="*/ 111 w 199"/>
                <a:gd name="T1" fmla="*/ 21 h 181"/>
                <a:gd name="T2" fmla="*/ 115 w 199"/>
                <a:gd name="T3" fmla="*/ 48 h 181"/>
                <a:gd name="T4" fmla="*/ 126 w 199"/>
                <a:gd name="T5" fmla="*/ 70 h 181"/>
                <a:gd name="T6" fmla="*/ 59 w 199"/>
                <a:gd name="T7" fmla="*/ 113 h 181"/>
                <a:gd name="T8" fmla="*/ 1 w 199"/>
                <a:gd name="T9" fmla="*/ 180 h 181"/>
                <a:gd name="T10" fmla="*/ 2 w 199"/>
                <a:gd name="T11" fmla="*/ 181 h 181"/>
                <a:gd name="T12" fmla="*/ 25 w 199"/>
                <a:gd name="T13" fmla="*/ 158 h 181"/>
                <a:gd name="T14" fmla="*/ 54 w 199"/>
                <a:gd name="T15" fmla="*/ 123 h 181"/>
                <a:gd name="T16" fmla="*/ 90 w 199"/>
                <a:gd name="T17" fmla="*/ 94 h 181"/>
                <a:gd name="T18" fmla="*/ 128 w 199"/>
                <a:gd name="T19" fmla="*/ 73 h 181"/>
                <a:gd name="T20" fmla="*/ 128 w 199"/>
                <a:gd name="T21" fmla="*/ 73 h 181"/>
                <a:gd name="T22" fmla="*/ 130 w 199"/>
                <a:gd name="T23" fmla="*/ 74 h 181"/>
                <a:gd name="T24" fmla="*/ 184 w 199"/>
                <a:gd name="T25" fmla="*/ 93 h 181"/>
                <a:gd name="T26" fmla="*/ 176 w 199"/>
                <a:gd name="T27" fmla="*/ 63 h 181"/>
                <a:gd name="T28" fmla="*/ 169 w 199"/>
                <a:gd name="T29" fmla="*/ 38 h 181"/>
                <a:gd name="T30" fmla="*/ 145 w 199"/>
                <a:gd name="T31" fmla="*/ 31 h 181"/>
                <a:gd name="T32" fmla="*/ 111 w 199"/>
                <a:gd name="T33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11" y="21"/>
                  </a:moveTo>
                  <a:cubicBezTo>
                    <a:pt x="109" y="30"/>
                    <a:pt x="112" y="40"/>
                    <a:pt x="115" y="48"/>
                  </a:cubicBezTo>
                  <a:cubicBezTo>
                    <a:pt x="118" y="55"/>
                    <a:pt x="121" y="63"/>
                    <a:pt x="126" y="70"/>
                  </a:cubicBezTo>
                  <a:cubicBezTo>
                    <a:pt x="101" y="78"/>
                    <a:pt x="78" y="95"/>
                    <a:pt x="59" y="113"/>
                  </a:cubicBezTo>
                  <a:cubicBezTo>
                    <a:pt x="37" y="133"/>
                    <a:pt x="22" y="159"/>
                    <a:pt x="1" y="180"/>
                  </a:cubicBezTo>
                  <a:cubicBezTo>
                    <a:pt x="0" y="180"/>
                    <a:pt x="1" y="181"/>
                    <a:pt x="2" y="181"/>
                  </a:cubicBezTo>
                  <a:cubicBezTo>
                    <a:pt x="11" y="175"/>
                    <a:pt x="18" y="166"/>
                    <a:pt x="25" y="158"/>
                  </a:cubicBezTo>
                  <a:cubicBezTo>
                    <a:pt x="34" y="146"/>
                    <a:pt x="44" y="134"/>
                    <a:pt x="54" y="123"/>
                  </a:cubicBezTo>
                  <a:cubicBezTo>
                    <a:pt x="65" y="112"/>
                    <a:pt x="77" y="102"/>
                    <a:pt x="90" y="94"/>
                  </a:cubicBezTo>
                  <a:cubicBezTo>
                    <a:pt x="102" y="86"/>
                    <a:pt x="115" y="80"/>
                    <a:pt x="128" y="7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9" y="74"/>
                    <a:pt x="129" y="74"/>
                    <a:pt x="130" y="74"/>
                  </a:cubicBezTo>
                  <a:cubicBezTo>
                    <a:pt x="144" y="87"/>
                    <a:pt x="164" y="102"/>
                    <a:pt x="184" y="93"/>
                  </a:cubicBezTo>
                  <a:cubicBezTo>
                    <a:pt x="199" y="85"/>
                    <a:pt x="188" y="67"/>
                    <a:pt x="176" y="63"/>
                  </a:cubicBezTo>
                  <a:cubicBezTo>
                    <a:pt x="178" y="54"/>
                    <a:pt x="175" y="45"/>
                    <a:pt x="169" y="38"/>
                  </a:cubicBezTo>
                  <a:cubicBezTo>
                    <a:pt x="164" y="31"/>
                    <a:pt x="153" y="26"/>
                    <a:pt x="145" y="31"/>
                  </a:cubicBezTo>
                  <a:cubicBezTo>
                    <a:pt x="140" y="18"/>
                    <a:pt x="118" y="0"/>
                    <a:pt x="111" y="2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5"/>
            <p:cNvSpPr/>
            <p:nvPr/>
          </p:nvSpPr>
          <p:spPr bwMode="auto">
            <a:xfrm>
              <a:off x="2782" y="2204"/>
              <a:ext cx="89" cy="214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6"/>
            <p:cNvSpPr/>
            <p:nvPr/>
          </p:nvSpPr>
          <p:spPr bwMode="auto">
            <a:xfrm>
              <a:off x="2792" y="2431"/>
              <a:ext cx="216" cy="95"/>
            </a:xfrm>
            <a:custGeom>
              <a:avLst/>
              <a:gdLst>
                <a:gd name="T0" fmla="*/ 123 w 125"/>
                <a:gd name="T1" fmla="*/ 38 h 55"/>
                <a:gd name="T2" fmla="*/ 122 w 125"/>
                <a:gd name="T3" fmla="*/ 36 h 55"/>
                <a:gd name="T4" fmla="*/ 1 w 125"/>
                <a:gd name="T5" fmla="*/ 27 h 55"/>
                <a:gd name="T6" fmla="*/ 1 w 125"/>
                <a:gd name="T7" fmla="*/ 27 h 55"/>
                <a:gd name="T8" fmla="*/ 0 w 125"/>
                <a:gd name="T9" fmla="*/ 27 h 55"/>
                <a:gd name="T10" fmla="*/ 1 w 125"/>
                <a:gd name="T11" fmla="*/ 28 h 55"/>
                <a:gd name="T12" fmla="*/ 2 w 125"/>
                <a:gd name="T13" fmla="*/ 28 h 55"/>
                <a:gd name="T14" fmla="*/ 55 w 125"/>
                <a:gd name="T15" fmla="*/ 53 h 55"/>
                <a:gd name="T16" fmla="*/ 123 w 125"/>
                <a:gd name="T17" fmla="*/ 42 h 55"/>
                <a:gd name="T18" fmla="*/ 123 w 125"/>
                <a:gd name="T19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5">
                  <a:moveTo>
                    <a:pt x="123" y="38"/>
                  </a:moveTo>
                  <a:cubicBezTo>
                    <a:pt x="123" y="37"/>
                    <a:pt x="123" y="36"/>
                    <a:pt x="122" y="36"/>
                  </a:cubicBezTo>
                  <a:cubicBezTo>
                    <a:pt x="88" y="12"/>
                    <a:pt x="38" y="0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9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10" y="47"/>
                    <a:pt x="38" y="52"/>
                    <a:pt x="55" y="53"/>
                  </a:cubicBezTo>
                  <a:cubicBezTo>
                    <a:pt x="78" y="55"/>
                    <a:pt x="103" y="52"/>
                    <a:pt x="123" y="42"/>
                  </a:cubicBezTo>
                  <a:cubicBezTo>
                    <a:pt x="125" y="41"/>
                    <a:pt x="124" y="39"/>
                    <a:pt x="12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7"/>
            <p:cNvSpPr/>
            <p:nvPr/>
          </p:nvSpPr>
          <p:spPr bwMode="auto">
            <a:xfrm>
              <a:off x="2415" y="2152"/>
              <a:ext cx="263" cy="324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1842" y="2574"/>
              <a:ext cx="648" cy="415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9"/>
            <p:cNvSpPr/>
            <p:nvPr/>
          </p:nvSpPr>
          <p:spPr bwMode="auto">
            <a:xfrm>
              <a:off x="2322" y="2474"/>
              <a:ext cx="190" cy="189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0"/>
            <p:cNvSpPr/>
            <p:nvPr/>
          </p:nvSpPr>
          <p:spPr bwMode="auto">
            <a:xfrm>
              <a:off x="2474" y="2652"/>
              <a:ext cx="133" cy="134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4769" y="2479"/>
              <a:ext cx="437" cy="608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2"/>
            <p:cNvSpPr/>
            <p:nvPr/>
          </p:nvSpPr>
          <p:spPr bwMode="auto">
            <a:xfrm>
              <a:off x="4667" y="2467"/>
              <a:ext cx="152" cy="229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3"/>
            <p:cNvSpPr/>
            <p:nvPr/>
          </p:nvSpPr>
          <p:spPr bwMode="auto">
            <a:xfrm>
              <a:off x="4235" y="2545"/>
              <a:ext cx="460" cy="574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4"/>
            <p:cNvSpPr/>
            <p:nvPr/>
          </p:nvSpPr>
          <p:spPr bwMode="auto">
            <a:xfrm>
              <a:off x="3928" y="2682"/>
              <a:ext cx="344" cy="314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5"/>
            <p:cNvSpPr/>
            <p:nvPr/>
          </p:nvSpPr>
          <p:spPr bwMode="auto">
            <a:xfrm>
              <a:off x="4002" y="2661"/>
              <a:ext cx="194" cy="127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6"/>
            <p:cNvSpPr/>
            <p:nvPr/>
          </p:nvSpPr>
          <p:spPr bwMode="auto">
            <a:xfrm>
              <a:off x="3976" y="2803"/>
              <a:ext cx="90" cy="215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7"/>
            <p:cNvSpPr/>
            <p:nvPr/>
          </p:nvSpPr>
          <p:spPr bwMode="auto">
            <a:xfrm>
              <a:off x="5209" y="2715"/>
              <a:ext cx="247" cy="359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4992" y="2249"/>
              <a:ext cx="145" cy="149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9"/>
            <p:cNvSpPr/>
            <p:nvPr/>
          </p:nvSpPr>
          <p:spPr bwMode="auto">
            <a:xfrm>
              <a:off x="4710" y="2301"/>
              <a:ext cx="332" cy="176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30"/>
            <p:cNvSpPr/>
            <p:nvPr/>
          </p:nvSpPr>
          <p:spPr bwMode="auto">
            <a:xfrm>
              <a:off x="4418" y="2211"/>
              <a:ext cx="263" cy="28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3205" y="2914"/>
              <a:ext cx="443" cy="244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2"/>
            <p:cNvSpPr/>
            <p:nvPr/>
          </p:nvSpPr>
          <p:spPr bwMode="auto">
            <a:xfrm>
              <a:off x="3248" y="2907"/>
              <a:ext cx="309" cy="175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3"/>
            <p:cNvSpPr/>
            <p:nvPr/>
          </p:nvSpPr>
          <p:spPr bwMode="auto">
            <a:xfrm>
              <a:off x="3664" y="2753"/>
              <a:ext cx="295" cy="258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4"/>
            <p:cNvSpPr/>
            <p:nvPr/>
          </p:nvSpPr>
          <p:spPr bwMode="auto">
            <a:xfrm>
              <a:off x="4834" y="2219"/>
              <a:ext cx="664" cy="371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5"/>
            <p:cNvSpPr/>
            <p:nvPr/>
          </p:nvSpPr>
          <p:spPr bwMode="auto">
            <a:xfrm>
              <a:off x="-7" y="2134"/>
              <a:ext cx="288" cy="354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6"/>
            <p:cNvSpPr/>
            <p:nvPr/>
          </p:nvSpPr>
          <p:spPr bwMode="auto">
            <a:xfrm>
              <a:off x="2992" y="2677"/>
              <a:ext cx="154" cy="228"/>
            </a:xfrm>
            <a:custGeom>
              <a:avLst/>
              <a:gdLst>
                <a:gd name="T0" fmla="*/ 86 w 89"/>
                <a:gd name="T1" fmla="*/ 88 h 132"/>
                <a:gd name="T2" fmla="*/ 34 w 89"/>
                <a:gd name="T3" fmla="*/ 82 h 132"/>
                <a:gd name="T4" fmla="*/ 17 w 89"/>
                <a:gd name="T5" fmla="*/ 44 h 132"/>
                <a:gd name="T6" fmla="*/ 3 w 89"/>
                <a:gd name="T7" fmla="*/ 2 h 132"/>
                <a:gd name="T8" fmla="*/ 1 w 89"/>
                <a:gd name="T9" fmla="*/ 2 h 132"/>
                <a:gd name="T10" fmla="*/ 15 w 89"/>
                <a:gd name="T11" fmla="*/ 48 h 132"/>
                <a:gd name="T12" fmla="*/ 32 w 89"/>
                <a:gd name="T13" fmla="*/ 84 h 132"/>
                <a:gd name="T14" fmla="*/ 32 w 89"/>
                <a:gd name="T15" fmla="*/ 87 h 132"/>
                <a:gd name="T16" fmla="*/ 29 w 89"/>
                <a:gd name="T17" fmla="*/ 123 h 132"/>
                <a:gd name="T18" fmla="*/ 48 w 89"/>
                <a:gd name="T19" fmla="*/ 112 h 132"/>
                <a:gd name="T20" fmla="*/ 68 w 89"/>
                <a:gd name="T21" fmla="*/ 121 h 132"/>
                <a:gd name="T22" fmla="*/ 71 w 89"/>
                <a:gd name="T23" fmla="*/ 118 h 132"/>
                <a:gd name="T24" fmla="*/ 69 w 89"/>
                <a:gd name="T25" fmla="*/ 103 h 132"/>
                <a:gd name="T26" fmla="*/ 83 w 89"/>
                <a:gd name="T27" fmla="*/ 104 h 132"/>
                <a:gd name="T28" fmla="*/ 86 w 89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32">
                  <a:moveTo>
                    <a:pt x="86" y="88"/>
                  </a:moveTo>
                  <a:cubicBezTo>
                    <a:pt x="75" y="71"/>
                    <a:pt x="49" y="68"/>
                    <a:pt x="34" y="82"/>
                  </a:cubicBezTo>
                  <a:cubicBezTo>
                    <a:pt x="29" y="69"/>
                    <a:pt x="23" y="57"/>
                    <a:pt x="17" y="44"/>
                  </a:cubicBezTo>
                  <a:cubicBezTo>
                    <a:pt x="12" y="30"/>
                    <a:pt x="8" y="16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3" y="18"/>
                    <a:pt x="9" y="34"/>
                    <a:pt x="15" y="48"/>
                  </a:cubicBezTo>
                  <a:cubicBezTo>
                    <a:pt x="20" y="61"/>
                    <a:pt x="25" y="73"/>
                    <a:pt x="32" y="84"/>
                  </a:cubicBezTo>
                  <a:cubicBezTo>
                    <a:pt x="32" y="85"/>
                    <a:pt x="32" y="86"/>
                    <a:pt x="32" y="87"/>
                  </a:cubicBezTo>
                  <a:cubicBezTo>
                    <a:pt x="21" y="95"/>
                    <a:pt x="18" y="113"/>
                    <a:pt x="29" y="123"/>
                  </a:cubicBezTo>
                  <a:cubicBezTo>
                    <a:pt x="38" y="132"/>
                    <a:pt x="45" y="122"/>
                    <a:pt x="48" y="112"/>
                  </a:cubicBezTo>
                  <a:cubicBezTo>
                    <a:pt x="53" y="118"/>
                    <a:pt x="60" y="121"/>
                    <a:pt x="68" y="121"/>
                  </a:cubicBezTo>
                  <a:cubicBezTo>
                    <a:pt x="70" y="121"/>
                    <a:pt x="71" y="120"/>
                    <a:pt x="71" y="118"/>
                  </a:cubicBezTo>
                  <a:cubicBezTo>
                    <a:pt x="70" y="113"/>
                    <a:pt x="70" y="108"/>
                    <a:pt x="69" y="103"/>
                  </a:cubicBezTo>
                  <a:cubicBezTo>
                    <a:pt x="73" y="106"/>
                    <a:pt x="78" y="107"/>
                    <a:pt x="83" y="104"/>
                  </a:cubicBezTo>
                  <a:cubicBezTo>
                    <a:pt x="88" y="101"/>
                    <a:pt x="89" y="93"/>
                    <a:pt x="86" y="8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7"/>
            <p:cNvSpPr/>
            <p:nvPr/>
          </p:nvSpPr>
          <p:spPr bwMode="auto">
            <a:xfrm>
              <a:off x="66" y="2446"/>
              <a:ext cx="5642" cy="456"/>
            </a:xfrm>
            <a:custGeom>
              <a:avLst/>
              <a:gdLst>
                <a:gd name="T0" fmla="*/ 3265 w 3268"/>
                <a:gd name="T1" fmla="*/ 202 h 263"/>
                <a:gd name="T2" fmla="*/ 3076 w 3268"/>
                <a:gd name="T3" fmla="*/ 176 h 263"/>
                <a:gd name="T4" fmla="*/ 2918 w 3268"/>
                <a:gd name="T5" fmla="*/ 100 h 263"/>
                <a:gd name="T6" fmla="*/ 2760 w 3268"/>
                <a:gd name="T7" fmla="*/ 29 h 263"/>
                <a:gd name="T8" fmla="*/ 2568 w 3268"/>
                <a:gd name="T9" fmla="*/ 17 h 263"/>
                <a:gd name="T10" fmla="*/ 2403 w 3268"/>
                <a:gd name="T11" fmla="*/ 56 h 263"/>
                <a:gd name="T12" fmla="*/ 2265 w 3268"/>
                <a:gd name="T13" fmla="*/ 118 h 263"/>
                <a:gd name="T14" fmla="*/ 2263 w 3268"/>
                <a:gd name="T15" fmla="*/ 118 h 263"/>
                <a:gd name="T16" fmla="*/ 1912 w 3268"/>
                <a:gd name="T17" fmla="*/ 222 h 263"/>
                <a:gd name="T18" fmla="*/ 1636 w 3268"/>
                <a:gd name="T19" fmla="*/ 95 h 263"/>
                <a:gd name="T20" fmla="*/ 1430 w 3268"/>
                <a:gd name="T21" fmla="*/ 17 h 263"/>
                <a:gd name="T22" fmla="*/ 1222 w 3268"/>
                <a:gd name="T23" fmla="*/ 41 h 263"/>
                <a:gd name="T24" fmla="*/ 1174 w 3268"/>
                <a:gd name="T25" fmla="*/ 65 h 263"/>
                <a:gd name="T26" fmla="*/ 1173 w 3268"/>
                <a:gd name="T27" fmla="*/ 66 h 263"/>
                <a:gd name="T28" fmla="*/ 886 w 3268"/>
                <a:gd name="T29" fmla="*/ 230 h 263"/>
                <a:gd name="T30" fmla="*/ 725 w 3268"/>
                <a:gd name="T31" fmla="*/ 240 h 263"/>
                <a:gd name="T32" fmla="*/ 555 w 3268"/>
                <a:gd name="T33" fmla="*/ 166 h 263"/>
                <a:gd name="T34" fmla="*/ 430 w 3268"/>
                <a:gd name="T35" fmla="*/ 85 h 263"/>
                <a:gd name="T36" fmla="*/ 298 w 3268"/>
                <a:gd name="T37" fmla="*/ 17 h 263"/>
                <a:gd name="T38" fmla="*/ 144 w 3268"/>
                <a:gd name="T39" fmla="*/ 7 h 263"/>
                <a:gd name="T40" fmla="*/ 144 w 3268"/>
                <a:gd name="T41" fmla="*/ 7 h 263"/>
                <a:gd name="T42" fmla="*/ 141 w 3268"/>
                <a:gd name="T43" fmla="*/ 7 h 263"/>
                <a:gd name="T44" fmla="*/ 141 w 3268"/>
                <a:gd name="T45" fmla="*/ 7 h 263"/>
                <a:gd name="T46" fmla="*/ 8 w 3268"/>
                <a:gd name="T47" fmla="*/ 21 h 263"/>
                <a:gd name="T48" fmla="*/ 9 w 3268"/>
                <a:gd name="T49" fmla="*/ 21 h 263"/>
                <a:gd name="T50" fmla="*/ 2 w 3268"/>
                <a:gd name="T51" fmla="*/ 21 h 263"/>
                <a:gd name="T52" fmla="*/ 2 w 3268"/>
                <a:gd name="T53" fmla="*/ 21 h 263"/>
                <a:gd name="T54" fmla="*/ 1 w 3268"/>
                <a:gd name="T55" fmla="*/ 21 h 263"/>
                <a:gd name="T56" fmla="*/ 1 w 3268"/>
                <a:gd name="T57" fmla="*/ 23 h 263"/>
                <a:gd name="T58" fmla="*/ 185 w 3268"/>
                <a:gd name="T59" fmla="*/ 8 h 263"/>
                <a:gd name="T60" fmla="*/ 281 w 3268"/>
                <a:gd name="T61" fmla="*/ 17 h 263"/>
                <a:gd name="T62" fmla="*/ 371 w 3268"/>
                <a:gd name="T63" fmla="*/ 55 h 263"/>
                <a:gd name="T64" fmla="*/ 690 w 3268"/>
                <a:gd name="T65" fmla="*/ 237 h 263"/>
                <a:gd name="T66" fmla="*/ 940 w 3268"/>
                <a:gd name="T67" fmla="*/ 215 h 263"/>
                <a:gd name="T68" fmla="*/ 1173 w 3268"/>
                <a:gd name="T69" fmla="*/ 70 h 263"/>
                <a:gd name="T70" fmla="*/ 1346 w 3268"/>
                <a:gd name="T71" fmla="*/ 19 h 263"/>
                <a:gd name="T72" fmla="*/ 1510 w 3268"/>
                <a:gd name="T73" fmla="*/ 40 h 263"/>
                <a:gd name="T74" fmla="*/ 1778 w 3268"/>
                <a:gd name="T75" fmla="*/ 183 h 263"/>
                <a:gd name="T76" fmla="*/ 2007 w 3268"/>
                <a:gd name="T77" fmla="*/ 228 h 263"/>
                <a:gd name="T78" fmla="*/ 2260 w 3268"/>
                <a:gd name="T79" fmla="*/ 124 h 263"/>
                <a:gd name="T80" fmla="*/ 2434 w 3268"/>
                <a:gd name="T81" fmla="*/ 52 h 263"/>
                <a:gd name="T82" fmla="*/ 2631 w 3268"/>
                <a:gd name="T83" fmla="*/ 18 h 263"/>
                <a:gd name="T84" fmla="*/ 2822 w 3268"/>
                <a:gd name="T85" fmla="*/ 58 h 263"/>
                <a:gd name="T86" fmla="*/ 2976 w 3268"/>
                <a:gd name="T87" fmla="*/ 138 h 263"/>
                <a:gd name="T88" fmla="*/ 3265 w 3268"/>
                <a:gd name="T89" fmla="*/ 206 h 263"/>
                <a:gd name="T90" fmla="*/ 3265 w 3268"/>
                <a:gd name="T9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8" h="263">
                  <a:moveTo>
                    <a:pt x="3265" y="202"/>
                  </a:moveTo>
                  <a:cubicBezTo>
                    <a:pt x="3200" y="206"/>
                    <a:pt x="3137" y="197"/>
                    <a:pt x="3076" y="176"/>
                  </a:cubicBezTo>
                  <a:cubicBezTo>
                    <a:pt x="3020" y="158"/>
                    <a:pt x="2969" y="128"/>
                    <a:pt x="2918" y="100"/>
                  </a:cubicBezTo>
                  <a:cubicBezTo>
                    <a:pt x="2867" y="72"/>
                    <a:pt x="2816" y="46"/>
                    <a:pt x="2760" y="29"/>
                  </a:cubicBezTo>
                  <a:cubicBezTo>
                    <a:pt x="2698" y="11"/>
                    <a:pt x="2632" y="9"/>
                    <a:pt x="2568" y="17"/>
                  </a:cubicBezTo>
                  <a:cubicBezTo>
                    <a:pt x="2512" y="24"/>
                    <a:pt x="2456" y="38"/>
                    <a:pt x="2403" y="56"/>
                  </a:cubicBezTo>
                  <a:cubicBezTo>
                    <a:pt x="2356" y="73"/>
                    <a:pt x="2308" y="92"/>
                    <a:pt x="2265" y="118"/>
                  </a:cubicBezTo>
                  <a:cubicBezTo>
                    <a:pt x="2265" y="118"/>
                    <a:pt x="2264" y="118"/>
                    <a:pt x="2263" y="118"/>
                  </a:cubicBezTo>
                  <a:cubicBezTo>
                    <a:pt x="2155" y="175"/>
                    <a:pt x="2040" y="241"/>
                    <a:pt x="1912" y="222"/>
                  </a:cubicBezTo>
                  <a:cubicBezTo>
                    <a:pt x="1810" y="207"/>
                    <a:pt x="1723" y="146"/>
                    <a:pt x="1636" y="95"/>
                  </a:cubicBezTo>
                  <a:cubicBezTo>
                    <a:pt x="1572" y="57"/>
                    <a:pt x="1505" y="25"/>
                    <a:pt x="1430" y="17"/>
                  </a:cubicBezTo>
                  <a:cubicBezTo>
                    <a:pt x="1359" y="9"/>
                    <a:pt x="1287" y="14"/>
                    <a:pt x="1222" y="41"/>
                  </a:cubicBezTo>
                  <a:cubicBezTo>
                    <a:pt x="1205" y="46"/>
                    <a:pt x="1189" y="56"/>
                    <a:pt x="1174" y="65"/>
                  </a:cubicBezTo>
                  <a:cubicBezTo>
                    <a:pt x="1173" y="65"/>
                    <a:pt x="1173" y="65"/>
                    <a:pt x="1173" y="66"/>
                  </a:cubicBezTo>
                  <a:cubicBezTo>
                    <a:pt x="1081" y="125"/>
                    <a:pt x="992" y="197"/>
                    <a:pt x="886" y="230"/>
                  </a:cubicBezTo>
                  <a:cubicBezTo>
                    <a:pt x="833" y="247"/>
                    <a:pt x="779" y="251"/>
                    <a:pt x="725" y="240"/>
                  </a:cubicBezTo>
                  <a:cubicBezTo>
                    <a:pt x="663" y="229"/>
                    <a:pt x="608" y="198"/>
                    <a:pt x="555" y="166"/>
                  </a:cubicBezTo>
                  <a:cubicBezTo>
                    <a:pt x="513" y="139"/>
                    <a:pt x="472" y="111"/>
                    <a:pt x="430" y="85"/>
                  </a:cubicBezTo>
                  <a:cubicBezTo>
                    <a:pt x="389" y="58"/>
                    <a:pt x="345" y="32"/>
                    <a:pt x="298" y="17"/>
                  </a:cubicBezTo>
                  <a:cubicBezTo>
                    <a:pt x="247" y="0"/>
                    <a:pt x="195" y="1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97" y="12"/>
                    <a:pt x="53" y="19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21"/>
                    <a:pt x="4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3"/>
                    <a:pt x="1" y="23"/>
                  </a:cubicBezTo>
                  <a:cubicBezTo>
                    <a:pt x="63" y="23"/>
                    <a:pt x="124" y="11"/>
                    <a:pt x="185" y="8"/>
                  </a:cubicBezTo>
                  <a:cubicBezTo>
                    <a:pt x="218" y="7"/>
                    <a:pt x="250" y="9"/>
                    <a:pt x="281" y="17"/>
                  </a:cubicBezTo>
                  <a:cubicBezTo>
                    <a:pt x="313" y="25"/>
                    <a:pt x="342" y="40"/>
                    <a:pt x="371" y="55"/>
                  </a:cubicBezTo>
                  <a:cubicBezTo>
                    <a:pt x="478" y="113"/>
                    <a:pt x="572" y="201"/>
                    <a:pt x="690" y="237"/>
                  </a:cubicBezTo>
                  <a:cubicBezTo>
                    <a:pt x="774" y="263"/>
                    <a:pt x="861" y="251"/>
                    <a:pt x="940" y="215"/>
                  </a:cubicBezTo>
                  <a:cubicBezTo>
                    <a:pt x="1024" y="178"/>
                    <a:pt x="1097" y="121"/>
                    <a:pt x="1173" y="70"/>
                  </a:cubicBezTo>
                  <a:cubicBezTo>
                    <a:pt x="1225" y="38"/>
                    <a:pt x="1285" y="22"/>
                    <a:pt x="1346" y="19"/>
                  </a:cubicBezTo>
                  <a:cubicBezTo>
                    <a:pt x="1401" y="16"/>
                    <a:pt x="1458" y="22"/>
                    <a:pt x="1510" y="40"/>
                  </a:cubicBezTo>
                  <a:cubicBezTo>
                    <a:pt x="1607" y="73"/>
                    <a:pt x="1688" y="138"/>
                    <a:pt x="1778" y="183"/>
                  </a:cubicBezTo>
                  <a:cubicBezTo>
                    <a:pt x="1850" y="219"/>
                    <a:pt x="1927" y="239"/>
                    <a:pt x="2007" y="228"/>
                  </a:cubicBezTo>
                  <a:cubicBezTo>
                    <a:pt x="2098" y="215"/>
                    <a:pt x="2182" y="170"/>
                    <a:pt x="2260" y="124"/>
                  </a:cubicBezTo>
                  <a:cubicBezTo>
                    <a:pt x="2317" y="96"/>
                    <a:pt x="2373" y="71"/>
                    <a:pt x="2434" y="52"/>
                  </a:cubicBezTo>
                  <a:cubicBezTo>
                    <a:pt x="2498" y="33"/>
                    <a:pt x="2564" y="19"/>
                    <a:pt x="2631" y="18"/>
                  </a:cubicBezTo>
                  <a:cubicBezTo>
                    <a:pt x="2697" y="17"/>
                    <a:pt x="2762" y="32"/>
                    <a:pt x="2822" y="58"/>
                  </a:cubicBezTo>
                  <a:cubicBezTo>
                    <a:pt x="2875" y="81"/>
                    <a:pt x="2925" y="111"/>
                    <a:pt x="2976" y="138"/>
                  </a:cubicBezTo>
                  <a:cubicBezTo>
                    <a:pt x="3064" y="185"/>
                    <a:pt x="3163" y="217"/>
                    <a:pt x="3265" y="206"/>
                  </a:cubicBezTo>
                  <a:cubicBezTo>
                    <a:pt x="3267" y="206"/>
                    <a:pt x="3268" y="202"/>
                    <a:pt x="3265" y="202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8"/>
            <p:cNvSpPr/>
            <p:nvPr/>
          </p:nvSpPr>
          <p:spPr bwMode="auto">
            <a:xfrm>
              <a:off x="3272" y="2810"/>
              <a:ext cx="192" cy="210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9"/>
            <p:cNvSpPr/>
            <p:nvPr/>
          </p:nvSpPr>
          <p:spPr bwMode="auto">
            <a:xfrm>
              <a:off x="3847" y="2360"/>
              <a:ext cx="311" cy="36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40"/>
            <p:cNvSpPr/>
            <p:nvPr/>
          </p:nvSpPr>
          <p:spPr bwMode="auto">
            <a:xfrm>
              <a:off x="5401" y="2412"/>
              <a:ext cx="88" cy="216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1"/>
            <p:cNvSpPr/>
            <p:nvPr/>
          </p:nvSpPr>
          <p:spPr bwMode="auto">
            <a:xfrm>
              <a:off x="5344" y="2441"/>
              <a:ext cx="350" cy="334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20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559A-086C-1648-84AE-DF6C97B4C793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7677-9EFE-664E-A43F-8F272F7E9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 flipH="1">
            <a:off x="5948945" y="5125012"/>
            <a:ext cx="3279754" cy="1862416"/>
            <a:chOff x="-25400" y="-351206"/>
            <a:chExt cx="4521456" cy="1925639"/>
          </a:xfrm>
        </p:grpSpPr>
        <p:sp>
          <p:nvSpPr>
            <p:cNvPr id="11" name="Freeform 6"/>
            <p:cNvSpPr/>
            <p:nvPr/>
          </p:nvSpPr>
          <p:spPr bwMode="auto">
            <a:xfrm>
              <a:off x="3384550" y="-65456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287338" y="787032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690563" y="721945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1811338" y="1337895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2346325" y="290144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61963" y="-351206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476250" y="-213093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539750" y="-111493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404813" y="-21006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268288" y="369519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63563" y="342532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525463" y="418732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890588" y="374282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882650" y="752107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1155700" y="528269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84138" y="369519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1038225" y="-59106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1309688" y="185369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1731963" y="861645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2008188" y="985470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1985963" y="437782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2566988" y="-17831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2644775" y="1041032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2792413" y="1063257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2479675" y="971182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2557463" y="1041032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2716213" y="917207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3349625" y="113932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5"/>
            <p:cNvSpPr/>
            <p:nvPr/>
          </p:nvSpPr>
          <p:spPr bwMode="auto">
            <a:xfrm rot="1800000">
              <a:off x="4250178" y="13867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7"/>
            <p:cNvSpPr/>
            <p:nvPr/>
          </p:nvSpPr>
          <p:spPr bwMode="auto">
            <a:xfrm>
              <a:off x="3819525" y="-141656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8"/>
            <p:cNvSpPr/>
            <p:nvPr/>
          </p:nvSpPr>
          <p:spPr bwMode="auto">
            <a:xfrm>
              <a:off x="2909888" y="528269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9"/>
            <p:cNvSpPr/>
            <p:nvPr/>
          </p:nvSpPr>
          <p:spPr bwMode="auto">
            <a:xfrm>
              <a:off x="3671888" y="369519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0"/>
            <p:cNvSpPr/>
            <p:nvPr/>
          </p:nvSpPr>
          <p:spPr bwMode="auto">
            <a:xfrm>
              <a:off x="3913188" y="652095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5"/>
            <p:cNvSpPr/>
            <p:nvPr/>
          </p:nvSpPr>
          <p:spPr bwMode="auto">
            <a:xfrm>
              <a:off x="-25400" y="-170231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 bwMode="auto">
            <a:xfrm>
              <a:off x="91173" y="333414"/>
              <a:ext cx="4404883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04883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cubicBezTo>
                    <a:pt x="3214181" y="170567"/>
                    <a:pt x="3214181" y="170567"/>
                    <a:pt x="3216921" y="170567"/>
                  </a:cubicBez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404883" y="209367"/>
                  </a:lnTo>
                  <a:lnTo>
                    <a:pt x="4404883" y="226059"/>
                  </a:ln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cubicBezTo>
                    <a:pt x="2056" y="49458"/>
                    <a:pt x="2056" y="49458"/>
                    <a:pt x="4797" y="49458"/>
                  </a:cubicBez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cubicBezTo>
                    <a:pt x="385757" y="10923"/>
                    <a:pt x="385757" y="10923"/>
                    <a:pt x="393979" y="10923"/>
                  </a:cubicBez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 userDrawn="1"/>
        </p:nvGrpSpPr>
        <p:grpSpPr>
          <a:xfrm>
            <a:off x="-142845" y="-334049"/>
            <a:ext cx="4466146" cy="2456459"/>
            <a:chOff x="-142846" y="-250538"/>
            <a:chExt cx="4668067" cy="1925639"/>
          </a:xfrm>
        </p:grpSpPr>
        <p:sp>
          <p:nvSpPr>
            <p:cNvPr id="47" name="Freeform 12"/>
            <p:cNvSpPr/>
            <p:nvPr/>
          </p:nvSpPr>
          <p:spPr bwMode="auto">
            <a:xfrm>
              <a:off x="1693892" y="1438563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"/>
            <p:cNvSpPr/>
            <p:nvPr/>
          </p:nvSpPr>
          <p:spPr bwMode="auto">
            <a:xfrm>
              <a:off x="1038254" y="628937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2"/>
            <p:cNvSpPr/>
            <p:nvPr/>
          </p:nvSpPr>
          <p:spPr bwMode="auto">
            <a:xfrm>
              <a:off x="2674967" y="1163925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-142846" y="-250538"/>
              <a:ext cx="4668067" cy="1782764"/>
              <a:chOff x="-142846" y="-250538"/>
              <a:chExt cx="4668067" cy="1782764"/>
            </a:xfrm>
          </p:grpSpPr>
          <p:sp>
            <p:nvSpPr>
              <p:cNvPr id="51" name="Freeform 6"/>
              <p:cNvSpPr/>
              <p:nvPr/>
            </p:nvSpPr>
            <p:spPr bwMode="auto">
              <a:xfrm>
                <a:off x="3267104" y="35212"/>
                <a:ext cx="350838" cy="338138"/>
              </a:xfrm>
              <a:custGeom>
                <a:avLst/>
                <a:gdLst>
                  <a:gd name="T0" fmla="*/ 125 w 128"/>
                  <a:gd name="T1" fmla="*/ 55 h 123"/>
                  <a:gd name="T2" fmla="*/ 95 w 128"/>
                  <a:gd name="T3" fmla="*/ 48 h 123"/>
                  <a:gd name="T4" fmla="*/ 65 w 128"/>
                  <a:gd name="T5" fmla="*/ 22 h 123"/>
                  <a:gd name="T6" fmla="*/ 44 w 128"/>
                  <a:gd name="T7" fmla="*/ 2 h 123"/>
                  <a:gd name="T8" fmla="*/ 12 w 128"/>
                  <a:gd name="T9" fmla="*/ 26 h 123"/>
                  <a:gd name="T10" fmla="*/ 3 w 128"/>
                  <a:gd name="T11" fmla="*/ 70 h 123"/>
                  <a:gd name="T12" fmla="*/ 19 w 128"/>
                  <a:gd name="T13" fmla="*/ 106 h 123"/>
                  <a:gd name="T14" fmla="*/ 58 w 128"/>
                  <a:gd name="T15" fmla="*/ 122 h 123"/>
                  <a:gd name="T16" fmla="*/ 109 w 128"/>
                  <a:gd name="T17" fmla="*/ 100 h 123"/>
                  <a:gd name="T18" fmla="*/ 125 w 128"/>
                  <a:gd name="T19" fmla="*/ 5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123">
                    <a:moveTo>
                      <a:pt x="125" y="55"/>
                    </a:moveTo>
                    <a:cubicBezTo>
                      <a:pt x="122" y="39"/>
                      <a:pt x="106" y="40"/>
                      <a:pt x="95" y="48"/>
                    </a:cubicBezTo>
                    <a:cubicBezTo>
                      <a:pt x="98" y="30"/>
                      <a:pt x="82" y="13"/>
                      <a:pt x="65" y="22"/>
                    </a:cubicBezTo>
                    <a:cubicBezTo>
                      <a:pt x="62" y="12"/>
                      <a:pt x="56" y="0"/>
                      <a:pt x="44" y="2"/>
                    </a:cubicBezTo>
                    <a:cubicBezTo>
                      <a:pt x="30" y="4"/>
                      <a:pt x="19" y="16"/>
                      <a:pt x="12" y="26"/>
                    </a:cubicBezTo>
                    <a:cubicBezTo>
                      <a:pt x="2" y="40"/>
                      <a:pt x="0" y="54"/>
                      <a:pt x="3" y="70"/>
                    </a:cubicBezTo>
                    <a:cubicBezTo>
                      <a:pt x="5" y="78"/>
                      <a:pt x="10" y="98"/>
                      <a:pt x="19" y="106"/>
                    </a:cubicBezTo>
                    <a:cubicBezTo>
                      <a:pt x="23" y="122"/>
                      <a:pt x="44" y="123"/>
                      <a:pt x="58" y="122"/>
                    </a:cubicBezTo>
                    <a:cubicBezTo>
                      <a:pt x="76" y="120"/>
                      <a:pt x="97" y="113"/>
                      <a:pt x="109" y="100"/>
                    </a:cubicBezTo>
                    <a:cubicBezTo>
                      <a:pt x="120" y="89"/>
                      <a:pt x="128" y="70"/>
                      <a:pt x="125" y="55"/>
                    </a:cubicBezTo>
                    <a:close/>
                  </a:path>
                </a:pathLst>
              </a:custGeom>
              <a:solidFill>
                <a:srgbClr val="FF9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7"/>
              <p:cNvSpPr/>
              <p:nvPr/>
            </p:nvSpPr>
            <p:spPr bwMode="auto">
              <a:xfrm>
                <a:off x="169892" y="887700"/>
                <a:ext cx="260350" cy="298450"/>
              </a:xfrm>
              <a:custGeom>
                <a:avLst/>
                <a:gdLst>
                  <a:gd name="T0" fmla="*/ 40 w 95"/>
                  <a:gd name="T1" fmla="*/ 1 h 108"/>
                  <a:gd name="T2" fmla="*/ 39 w 95"/>
                  <a:gd name="T3" fmla="*/ 2 h 108"/>
                  <a:gd name="T4" fmla="*/ 39 w 95"/>
                  <a:gd name="T5" fmla="*/ 2 h 108"/>
                  <a:gd name="T6" fmla="*/ 38 w 95"/>
                  <a:gd name="T7" fmla="*/ 3 h 108"/>
                  <a:gd name="T8" fmla="*/ 37 w 95"/>
                  <a:gd name="T9" fmla="*/ 3 h 108"/>
                  <a:gd name="T10" fmla="*/ 3 w 95"/>
                  <a:gd name="T11" fmla="*/ 76 h 108"/>
                  <a:gd name="T12" fmla="*/ 11 w 95"/>
                  <a:gd name="T13" fmla="*/ 102 h 108"/>
                  <a:gd name="T14" fmla="*/ 27 w 95"/>
                  <a:gd name="T15" fmla="*/ 95 h 108"/>
                  <a:gd name="T16" fmla="*/ 36 w 95"/>
                  <a:gd name="T17" fmla="*/ 103 h 108"/>
                  <a:gd name="T18" fmla="*/ 52 w 95"/>
                  <a:gd name="T19" fmla="*/ 97 h 108"/>
                  <a:gd name="T20" fmla="*/ 66 w 95"/>
                  <a:gd name="T21" fmla="*/ 105 h 108"/>
                  <a:gd name="T22" fmla="*/ 78 w 95"/>
                  <a:gd name="T23" fmla="*/ 95 h 108"/>
                  <a:gd name="T24" fmla="*/ 78 w 95"/>
                  <a:gd name="T25" fmla="*/ 93 h 108"/>
                  <a:gd name="T26" fmla="*/ 40 w 95"/>
                  <a:gd name="T27" fmla="*/ 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" h="108">
                    <a:moveTo>
                      <a:pt x="40" y="1"/>
                    </a:moveTo>
                    <a:cubicBezTo>
                      <a:pt x="39" y="0"/>
                      <a:pt x="38" y="1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3"/>
                      <a:pt x="38" y="3"/>
                    </a:cubicBezTo>
                    <a:cubicBezTo>
                      <a:pt x="38" y="3"/>
                      <a:pt x="37" y="2"/>
                      <a:pt x="37" y="3"/>
                    </a:cubicBezTo>
                    <a:cubicBezTo>
                      <a:pt x="9" y="15"/>
                      <a:pt x="0" y="48"/>
                      <a:pt x="3" y="76"/>
                    </a:cubicBezTo>
                    <a:cubicBezTo>
                      <a:pt x="4" y="84"/>
                      <a:pt x="4" y="96"/>
                      <a:pt x="11" y="102"/>
                    </a:cubicBezTo>
                    <a:cubicBezTo>
                      <a:pt x="16" y="108"/>
                      <a:pt x="23" y="100"/>
                      <a:pt x="27" y="95"/>
                    </a:cubicBezTo>
                    <a:cubicBezTo>
                      <a:pt x="29" y="99"/>
                      <a:pt x="31" y="103"/>
                      <a:pt x="36" y="103"/>
                    </a:cubicBezTo>
                    <a:cubicBezTo>
                      <a:pt x="42" y="103"/>
                      <a:pt x="44" y="95"/>
                      <a:pt x="52" y="97"/>
                    </a:cubicBezTo>
                    <a:cubicBezTo>
                      <a:pt x="57" y="98"/>
                      <a:pt x="61" y="105"/>
                      <a:pt x="66" y="105"/>
                    </a:cubicBezTo>
                    <a:cubicBezTo>
                      <a:pt x="72" y="105"/>
                      <a:pt x="75" y="100"/>
                      <a:pt x="78" y="95"/>
                    </a:cubicBezTo>
                    <a:cubicBezTo>
                      <a:pt x="79" y="95"/>
                      <a:pt x="78" y="94"/>
                      <a:pt x="78" y="93"/>
                    </a:cubicBezTo>
                    <a:cubicBezTo>
                      <a:pt x="95" y="61"/>
                      <a:pt x="71" y="15"/>
                      <a:pt x="40" y="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8"/>
              <p:cNvSpPr/>
              <p:nvPr/>
            </p:nvSpPr>
            <p:spPr bwMode="auto">
              <a:xfrm>
                <a:off x="573117" y="822613"/>
                <a:ext cx="182563" cy="195263"/>
              </a:xfrm>
              <a:custGeom>
                <a:avLst/>
                <a:gdLst>
                  <a:gd name="T0" fmla="*/ 13 w 67"/>
                  <a:gd name="T1" fmla="*/ 0 h 71"/>
                  <a:gd name="T2" fmla="*/ 11 w 67"/>
                  <a:gd name="T3" fmla="*/ 0 h 71"/>
                  <a:gd name="T4" fmla="*/ 11 w 67"/>
                  <a:gd name="T5" fmla="*/ 0 h 71"/>
                  <a:gd name="T6" fmla="*/ 10 w 67"/>
                  <a:gd name="T7" fmla="*/ 1 h 71"/>
                  <a:gd name="T8" fmla="*/ 11 w 67"/>
                  <a:gd name="T9" fmla="*/ 0 h 71"/>
                  <a:gd name="T10" fmla="*/ 10 w 67"/>
                  <a:gd name="T11" fmla="*/ 0 h 71"/>
                  <a:gd name="T12" fmla="*/ 9 w 67"/>
                  <a:gd name="T13" fmla="*/ 3 h 71"/>
                  <a:gd name="T14" fmla="*/ 9 w 67"/>
                  <a:gd name="T15" fmla="*/ 4 h 71"/>
                  <a:gd name="T16" fmla="*/ 4 w 67"/>
                  <a:gd name="T17" fmla="*/ 53 h 71"/>
                  <a:gd name="T18" fmla="*/ 38 w 67"/>
                  <a:gd name="T19" fmla="*/ 65 h 71"/>
                  <a:gd name="T20" fmla="*/ 13 w 67"/>
                  <a:gd name="T21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71">
                    <a:moveTo>
                      <a:pt x="13" y="0"/>
                    </a:moveTo>
                    <a:cubicBezTo>
                      <a:pt x="12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1"/>
                      <a:pt x="10" y="1"/>
                    </a:cubicBezTo>
                    <a:cubicBezTo>
                      <a:pt x="10" y="1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1"/>
                      <a:pt x="10" y="2"/>
                      <a:pt x="9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4" y="20"/>
                      <a:pt x="0" y="37"/>
                      <a:pt x="4" y="53"/>
                    </a:cubicBezTo>
                    <a:cubicBezTo>
                      <a:pt x="8" y="67"/>
                      <a:pt x="25" y="71"/>
                      <a:pt x="38" y="65"/>
                    </a:cubicBezTo>
                    <a:cubicBezTo>
                      <a:pt x="67" y="51"/>
                      <a:pt x="32" y="7"/>
                      <a:pt x="13" y="0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3"/>
              <p:cNvSpPr/>
              <p:nvPr/>
            </p:nvSpPr>
            <p:spPr bwMode="auto">
              <a:xfrm>
                <a:off x="2228879" y="390812"/>
                <a:ext cx="360363" cy="373063"/>
              </a:xfrm>
              <a:custGeom>
                <a:avLst/>
                <a:gdLst>
                  <a:gd name="T0" fmla="*/ 67 w 132"/>
                  <a:gd name="T1" fmla="*/ 125 h 136"/>
                  <a:gd name="T2" fmla="*/ 15 w 132"/>
                  <a:gd name="T3" fmla="*/ 125 h 136"/>
                  <a:gd name="T4" fmla="*/ 0 w 132"/>
                  <a:gd name="T5" fmla="*/ 85 h 136"/>
                  <a:gd name="T6" fmla="*/ 16 w 132"/>
                  <a:gd name="T7" fmla="*/ 37 h 136"/>
                  <a:gd name="T8" fmla="*/ 16 w 132"/>
                  <a:gd name="T9" fmla="*/ 36 h 136"/>
                  <a:gd name="T10" fmla="*/ 39 w 132"/>
                  <a:gd name="T11" fmla="*/ 13 h 136"/>
                  <a:gd name="T12" fmla="*/ 61 w 132"/>
                  <a:gd name="T13" fmla="*/ 1 h 136"/>
                  <a:gd name="T14" fmla="*/ 71 w 132"/>
                  <a:gd name="T15" fmla="*/ 25 h 136"/>
                  <a:gd name="T16" fmla="*/ 76 w 132"/>
                  <a:gd name="T17" fmla="*/ 26 h 136"/>
                  <a:gd name="T18" fmla="*/ 76 w 132"/>
                  <a:gd name="T19" fmla="*/ 24 h 136"/>
                  <a:gd name="T20" fmla="*/ 76 w 132"/>
                  <a:gd name="T21" fmla="*/ 24 h 136"/>
                  <a:gd name="T22" fmla="*/ 82 w 132"/>
                  <a:gd name="T23" fmla="*/ 17 h 136"/>
                  <a:gd name="T24" fmla="*/ 92 w 132"/>
                  <a:gd name="T25" fmla="*/ 12 h 136"/>
                  <a:gd name="T26" fmla="*/ 104 w 132"/>
                  <a:gd name="T27" fmla="*/ 32 h 136"/>
                  <a:gd name="T28" fmla="*/ 107 w 132"/>
                  <a:gd name="T29" fmla="*/ 34 h 136"/>
                  <a:gd name="T30" fmla="*/ 107 w 132"/>
                  <a:gd name="T31" fmla="*/ 34 h 136"/>
                  <a:gd name="T32" fmla="*/ 109 w 132"/>
                  <a:gd name="T33" fmla="*/ 33 h 136"/>
                  <a:gd name="T34" fmla="*/ 123 w 132"/>
                  <a:gd name="T35" fmla="*/ 29 h 136"/>
                  <a:gd name="T36" fmla="*/ 130 w 132"/>
                  <a:gd name="T37" fmla="*/ 41 h 136"/>
                  <a:gd name="T38" fmla="*/ 127 w 132"/>
                  <a:gd name="T39" fmla="*/ 66 h 136"/>
                  <a:gd name="T40" fmla="*/ 115 w 132"/>
                  <a:gd name="T41" fmla="*/ 87 h 136"/>
                  <a:gd name="T42" fmla="*/ 115 w 132"/>
                  <a:gd name="T43" fmla="*/ 87 h 136"/>
                  <a:gd name="T44" fmla="*/ 67 w 132"/>
                  <a:gd name="T45" fmla="*/ 12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2" h="136">
                    <a:moveTo>
                      <a:pt x="67" y="125"/>
                    </a:moveTo>
                    <a:cubicBezTo>
                      <a:pt x="51" y="131"/>
                      <a:pt x="31" y="136"/>
                      <a:pt x="15" y="125"/>
                    </a:cubicBezTo>
                    <a:cubicBezTo>
                      <a:pt x="3" y="116"/>
                      <a:pt x="0" y="99"/>
                      <a:pt x="0" y="85"/>
                    </a:cubicBezTo>
                    <a:cubicBezTo>
                      <a:pt x="0" y="67"/>
                      <a:pt x="8" y="53"/>
                      <a:pt x="16" y="37"/>
                    </a:cubicBezTo>
                    <a:cubicBezTo>
                      <a:pt x="16" y="37"/>
                      <a:pt x="16" y="36"/>
                      <a:pt x="16" y="36"/>
                    </a:cubicBezTo>
                    <a:cubicBezTo>
                      <a:pt x="23" y="28"/>
                      <a:pt x="31" y="20"/>
                      <a:pt x="39" y="13"/>
                    </a:cubicBezTo>
                    <a:cubicBezTo>
                      <a:pt x="46" y="8"/>
                      <a:pt x="53" y="3"/>
                      <a:pt x="61" y="1"/>
                    </a:cubicBezTo>
                    <a:cubicBezTo>
                      <a:pt x="73" y="0"/>
                      <a:pt x="72" y="18"/>
                      <a:pt x="71" y="25"/>
                    </a:cubicBezTo>
                    <a:cubicBezTo>
                      <a:pt x="71" y="28"/>
                      <a:pt x="76" y="28"/>
                      <a:pt x="76" y="26"/>
                    </a:cubicBezTo>
                    <a:cubicBezTo>
                      <a:pt x="76" y="25"/>
                      <a:pt x="76" y="24"/>
                      <a:pt x="76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9" y="22"/>
                      <a:pt x="80" y="19"/>
                      <a:pt x="82" y="17"/>
                    </a:cubicBezTo>
                    <a:cubicBezTo>
                      <a:pt x="85" y="14"/>
                      <a:pt x="89" y="13"/>
                      <a:pt x="92" y="12"/>
                    </a:cubicBezTo>
                    <a:cubicBezTo>
                      <a:pt x="104" y="10"/>
                      <a:pt x="105" y="24"/>
                      <a:pt x="104" y="32"/>
                    </a:cubicBezTo>
                    <a:cubicBezTo>
                      <a:pt x="104" y="33"/>
                      <a:pt x="105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8" y="34"/>
                      <a:pt x="109" y="33"/>
                      <a:pt x="109" y="33"/>
                    </a:cubicBezTo>
                    <a:cubicBezTo>
                      <a:pt x="113" y="29"/>
                      <a:pt x="118" y="25"/>
                      <a:pt x="123" y="29"/>
                    </a:cubicBezTo>
                    <a:cubicBezTo>
                      <a:pt x="127" y="32"/>
                      <a:pt x="128" y="37"/>
                      <a:pt x="130" y="41"/>
                    </a:cubicBezTo>
                    <a:cubicBezTo>
                      <a:pt x="132" y="49"/>
                      <a:pt x="130" y="58"/>
                      <a:pt x="127" y="66"/>
                    </a:cubicBezTo>
                    <a:cubicBezTo>
                      <a:pt x="124" y="73"/>
                      <a:pt x="119" y="80"/>
                      <a:pt x="115" y="87"/>
                    </a:cubicBezTo>
                    <a:cubicBezTo>
                      <a:pt x="115" y="87"/>
                      <a:pt x="115" y="87"/>
                      <a:pt x="115" y="87"/>
                    </a:cubicBezTo>
                    <a:cubicBezTo>
                      <a:pt x="103" y="106"/>
                      <a:pt x="89" y="117"/>
                      <a:pt x="67" y="125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14"/>
              <p:cNvSpPr/>
              <p:nvPr/>
            </p:nvSpPr>
            <p:spPr bwMode="auto">
              <a:xfrm>
                <a:off x="344517" y="-250538"/>
                <a:ext cx="750888" cy="585788"/>
              </a:xfrm>
              <a:custGeom>
                <a:avLst/>
                <a:gdLst>
                  <a:gd name="T0" fmla="*/ 267 w 274"/>
                  <a:gd name="T1" fmla="*/ 142 h 213"/>
                  <a:gd name="T2" fmla="*/ 236 w 274"/>
                  <a:gd name="T3" fmla="*/ 131 h 213"/>
                  <a:gd name="T4" fmla="*/ 233 w 274"/>
                  <a:gd name="T5" fmla="*/ 99 h 213"/>
                  <a:gd name="T6" fmla="*/ 210 w 274"/>
                  <a:gd name="T7" fmla="*/ 92 h 213"/>
                  <a:gd name="T8" fmla="*/ 200 w 274"/>
                  <a:gd name="T9" fmla="*/ 52 h 213"/>
                  <a:gd name="T10" fmla="*/ 166 w 274"/>
                  <a:gd name="T11" fmla="*/ 52 h 213"/>
                  <a:gd name="T12" fmla="*/ 162 w 274"/>
                  <a:gd name="T13" fmla="*/ 19 h 213"/>
                  <a:gd name="T14" fmla="*/ 111 w 274"/>
                  <a:gd name="T15" fmla="*/ 36 h 213"/>
                  <a:gd name="T16" fmla="*/ 56 w 274"/>
                  <a:gd name="T17" fmla="*/ 26 h 213"/>
                  <a:gd name="T18" fmla="*/ 26 w 274"/>
                  <a:gd name="T19" fmla="*/ 19 h 213"/>
                  <a:gd name="T20" fmla="*/ 0 w 274"/>
                  <a:gd name="T21" fmla="*/ 75 h 213"/>
                  <a:gd name="T22" fmla="*/ 25 w 274"/>
                  <a:gd name="T23" fmla="*/ 139 h 213"/>
                  <a:gd name="T24" fmla="*/ 79 w 274"/>
                  <a:gd name="T25" fmla="*/ 182 h 213"/>
                  <a:gd name="T26" fmla="*/ 79 w 274"/>
                  <a:gd name="T27" fmla="*/ 183 h 213"/>
                  <a:gd name="T28" fmla="*/ 143 w 274"/>
                  <a:gd name="T29" fmla="*/ 204 h 213"/>
                  <a:gd name="T30" fmla="*/ 221 w 274"/>
                  <a:gd name="T31" fmla="*/ 209 h 213"/>
                  <a:gd name="T32" fmla="*/ 269 w 274"/>
                  <a:gd name="T33" fmla="*/ 176 h 213"/>
                  <a:gd name="T34" fmla="*/ 267 w 274"/>
                  <a:gd name="T35" fmla="*/ 14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" h="213">
                    <a:moveTo>
                      <a:pt x="267" y="142"/>
                    </a:moveTo>
                    <a:cubicBezTo>
                      <a:pt x="260" y="132"/>
                      <a:pt x="248" y="130"/>
                      <a:pt x="236" y="131"/>
                    </a:cubicBezTo>
                    <a:cubicBezTo>
                      <a:pt x="242" y="122"/>
                      <a:pt x="237" y="107"/>
                      <a:pt x="233" y="99"/>
                    </a:cubicBezTo>
                    <a:cubicBezTo>
                      <a:pt x="228" y="90"/>
                      <a:pt x="219" y="88"/>
                      <a:pt x="210" y="92"/>
                    </a:cubicBezTo>
                    <a:cubicBezTo>
                      <a:pt x="213" y="78"/>
                      <a:pt x="210" y="63"/>
                      <a:pt x="200" y="52"/>
                    </a:cubicBezTo>
                    <a:cubicBezTo>
                      <a:pt x="191" y="42"/>
                      <a:pt x="176" y="44"/>
                      <a:pt x="166" y="52"/>
                    </a:cubicBezTo>
                    <a:cubicBezTo>
                      <a:pt x="171" y="41"/>
                      <a:pt x="173" y="27"/>
                      <a:pt x="162" y="19"/>
                    </a:cubicBezTo>
                    <a:cubicBezTo>
                      <a:pt x="144" y="6"/>
                      <a:pt x="123" y="23"/>
                      <a:pt x="111" y="36"/>
                    </a:cubicBezTo>
                    <a:cubicBezTo>
                      <a:pt x="102" y="12"/>
                      <a:pt x="69" y="0"/>
                      <a:pt x="56" y="26"/>
                    </a:cubicBezTo>
                    <a:cubicBezTo>
                      <a:pt x="51" y="14"/>
                      <a:pt x="39" y="12"/>
                      <a:pt x="26" y="19"/>
                    </a:cubicBezTo>
                    <a:cubicBezTo>
                      <a:pt x="7" y="29"/>
                      <a:pt x="0" y="54"/>
                      <a:pt x="0" y="75"/>
                    </a:cubicBezTo>
                    <a:cubicBezTo>
                      <a:pt x="0" y="97"/>
                      <a:pt x="11" y="121"/>
                      <a:pt x="25" y="139"/>
                    </a:cubicBezTo>
                    <a:cubicBezTo>
                      <a:pt x="38" y="158"/>
                      <a:pt x="58" y="172"/>
                      <a:pt x="79" y="182"/>
                    </a:cubicBezTo>
                    <a:cubicBezTo>
                      <a:pt x="79" y="182"/>
                      <a:pt x="79" y="183"/>
                      <a:pt x="79" y="183"/>
                    </a:cubicBezTo>
                    <a:cubicBezTo>
                      <a:pt x="97" y="195"/>
                      <a:pt x="122" y="200"/>
                      <a:pt x="143" y="204"/>
                    </a:cubicBezTo>
                    <a:cubicBezTo>
                      <a:pt x="168" y="210"/>
                      <a:pt x="195" y="213"/>
                      <a:pt x="221" y="209"/>
                    </a:cubicBezTo>
                    <a:cubicBezTo>
                      <a:pt x="242" y="206"/>
                      <a:pt x="261" y="196"/>
                      <a:pt x="269" y="176"/>
                    </a:cubicBezTo>
                    <a:cubicBezTo>
                      <a:pt x="273" y="166"/>
                      <a:pt x="274" y="151"/>
                      <a:pt x="267" y="142"/>
                    </a:cubicBezTo>
                    <a:close/>
                  </a:path>
                </a:pathLst>
              </a:custGeom>
              <a:solidFill>
                <a:srgbClr val="E54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15"/>
              <p:cNvSpPr/>
              <p:nvPr/>
            </p:nvSpPr>
            <p:spPr bwMode="auto">
              <a:xfrm>
                <a:off x="358804" y="-112425"/>
                <a:ext cx="657225" cy="444500"/>
              </a:xfrm>
              <a:custGeom>
                <a:avLst/>
                <a:gdLst>
                  <a:gd name="T0" fmla="*/ 214 w 240"/>
                  <a:gd name="T1" fmla="*/ 117 h 162"/>
                  <a:gd name="T2" fmla="*/ 214 w 240"/>
                  <a:gd name="T3" fmla="*/ 93 h 162"/>
                  <a:gd name="T4" fmla="*/ 187 w 240"/>
                  <a:gd name="T5" fmla="*/ 91 h 162"/>
                  <a:gd name="T6" fmla="*/ 164 w 240"/>
                  <a:gd name="T7" fmla="*/ 52 h 162"/>
                  <a:gd name="T8" fmla="*/ 156 w 240"/>
                  <a:gd name="T9" fmla="*/ 27 h 162"/>
                  <a:gd name="T10" fmla="*/ 127 w 240"/>
                  <a:gd name="T11" fmla="*/ 33 h 162"/>
                  <a:gd name="T12" fmla="*/ 86 w 240"/>
                  <a:gd name="T13" fmla="*/ 19 h 162"/>
                  <a:gd name="T14" fmla="*/ 65 w 240"/>
                  <a:gd name="T15" fmla="*/ 2 h 162"/>
                  <a:gd name="T16" fmla="*/ 46 w 240"/>
                  <a:gd name="T17" fmla="*/ 15 h 162"/>
                  <a:gd name="T18" fmla="*/ 46 w 240"/>
                  <a:gd name="T19" fmla="*/ 15 h 162"/>
                  <a:gd name="T20" fmla="*/ 10 w 240"/>
                  <a:gd name="T21" fmla="*/ 9 h 162"/>
                  <a:gd name="T22" fmla="*/ 2 w 240"/>
                  <a:gd name="T23" fmla="*/ 47 h 162"/>
                  <a:gd name="T24" fmla="*/ 24 w 240"/>
                  <a:gd name="T25" fmla="*/ 96 h 162"/>
                  <a:gd name="T26" fmla="*/ 68 w 240"/>
                  <a:gd name="T27" fmla="*/ 134 h 162"/>
                  <a:gd name="T28" fmla="*/ 69 w 240"/>
                  <a:gd name="T29" fmla="*/ 133 h 162"/>
                  <a:gd name="T30" fmla="*/ 92 w 240"/>
                  <a:gd name="T31" fmla="*/ 143 h 162"/>
                  <a:gd name="T32" fmla="*/ 132 w 240"/>
                  <a:gd name="T33" fmla="*/ 155 h 162"/>
                  <a:gd name="T34" fmla="*/ 197 w 240"/>
                  <a:gd name="T35" fmla="*/ 160 h 162"/>
                  <a:gd name="T36" fmla="*/ 238 w 240"/>
                  <a:gd name="T37" fmla="*/ 134 h 162"/>
                  <a:gd name="T38" fmla="*/ 214 w 240"/>
                  <a:gd name="T39" fmla="*/ 11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0" h="162">
                    <a:moveTo>
                      <a:pt x="214" y="117"/>
                    </a:moveTo>
                    <a:cubicBezTo>
                      <a:pt x="219" y="109"/>
                      <a:pt x="221" y="100"/>
                      <a:pt x="214" y="93"/>
                    </a:cubicBezTo>
                    <a:cubicBezTo>
                      <a:pt x="207" y="87"/>
                      <a:pt x="196" y="88"/>
                      <a:pt x="187" y="91"/>
                    </a:cubicBezTo>
                    <a:cubicBezTo>
                      <a:pt x="195" y="71"/>
                      <a:pt x="185" y="39"/>
                      <a:pt x="164" y="52"/>
                    </a:cubicBezTo>
                    <a:cubicBezTo>
                      <a:pt x="167" y="43"/>
                      <a:pt x="167" y="32"/>
                      <a:pt x="156" y="27"/>
                    </a:cubicBezTo>
                    <a:cubicBezTo>
                      <a:pt x="147" y="22"/>
                      <a:pt x="135" y="26"/>
                      <a:pt x="127" y="33"/>
                    </a:cubicBezTo>
                    <a:cubicBezTo>
                      <a:pt x="127" y="9"/>
                      <a:pt x="101" y="5"/>
                      <a:pt x="86" y="19"/>
                    </a:cubicBezTo>
                    <a:cubicBezTo>
                      <a:pt x="82" y="10"/>
                      <a:pt x="75" y="3"/>
                      <a:pt x="65" y="2"/>
                    </a:cubicBezTo>
                    <a:cubicBezTo>
                      <a:pt x="56" y="0"/>
                      <a:pt x="47" y="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36" y="7"/>
                      <a:pt x="22" y="0"/>
                      <a:pt x="10" y="9"/>
                    </a:cubicBezTo>
                    <a:cubicBezTo>
                      <a:pt x="0" y="17"/>
                      <a:pt x="0" y="35"/>
                      <a:pt x="2" y="47"/>
                    </a:cubicBezTo>
                    <a:cubicBezTo>
                      <a:pt x="4" y="65"/>
                      <a:pt x="13" y="82"/>
                      <a:pt x="24" y="96"/>
                    </a:cubicBezTo>
                    <a:cubicBezTo>
                      <a:pt x="35" y="111"/>
                      <a:pt x="50" y="128"/>
                      <a:pt x="68" y="134"/>
                    </a:cubicBezTo>
                    <a:cubicBezTo>
                      <a:pt x="69" y="134"/>
                      <a:pt x="69" y="134"/>
                      <a:pt x="69" y="133"/>
                    </a:cubicBezTo>
                    <a:cubicBezTo>
                      <a:pt x="75" y="138"/>
                      <a:pt x="86" y="141"/>
                      <a:pt x="92" y="143"/>
                    </a:cubicBezTo>
                    <a:cubicBezTo>
                      <a:pt x="105" y="148"/>
                      <a:pt x="119" y="152"/>
                      <a:pt x="132" y="155"/>
                    </a:cubicBezTo>
                    <a:cubicBezTo>
                      <a:pt x="153" y="159"/>
                      <a:pt x="175" y="162"/>
                      <a:pt x="197" y="160"/>
                    </a:cubicBezTo>
                    <a:cubicBezTo>
                      <a:pt x="213" y="158"/>
                      <a:pt x="235" y="152"/>
                      <a:pt x="238" y="134"/>
                    </a:cubicBezTo>
                    <a:cubicBezTo>
                      <a:pt x="240" y="120"/>
                      <a:pt x="225" y="115"/>
                      <a:pt x="214" y="117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6"/>
              <p:cNvSpPr/>
              <p:nvPr/>
            </p:nvSpPr>
            <p:spPr bwMode="auto">
              <a:xfrm>
                <a:off x="422304" y="-10825"/>
                <a:ext cx="452438" cy="327025"/>
              </a:xfrm>
              <a:custGeom>
                <a:avLst/>
                <a:gdLst>
                  <a:gd name="T0" fmla="*/ 160 w 165"/>
                  <a:gd name="T1" fmla="*/ 91 h 119"/>
                  <a:gd name="T2" fmla="*/ 140 w 165"/>
                  <a:gd name="T3" fmla="*/ 86 h 119"/>
                  <a:gd name="T4" fmla="*/ 124 w 165"/>
                  <a:gd name="T5" fmla="*/ 66 h 119"/>
                  <a:gd name="T6" fmla="*/ 102 w 165"/>
                  <a:gd name="T7" fmla="*/ 44 h 119"/>
                  <a:gd name="T8" fmla="*/ 66 w 165"/>
                  <a:gd name="T9" fmla="*/ 29 h 119"/>
                  <a:gd name="T10" fmla="*/ 38 w 165"/>
                  <a:gd name="T11" fmla="*/ 16 h 119"/>
                  <a:gd name="T12" fmla="*/ 14 w 165"/>
                  <a:gd name="T13" fmla="*/ 2 h 119"/>
                  <a:gd name="T14" fmla="*/ 1 w 165"/>
                  <a:gd name="T15" fmla="*/ 23 h 119"/>
                  <a:gd name="T16" fmla="*/ 47 w 165"/>
                  <a:gd name="T17" fmla="*/ 96 h 119"/>
                  <a:gd name="T18" fmla="*/ 48 w 165"/>
                  <a:gd name="T19" fmla="*/ 98 h 119"/>
                  <a:gd name="T20" fmla="*/ 147 w 165"/>
                  <a:gd name="T21" fmla="*/ 110 h 119"/>
                  <a:gd name="T22" fmla="*/ 160 w 165"/>
                  <a:gd name="T23" fmla="*/ 9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5" h="119">
                    <a:moveTo>
                      <a:pt x="160" y="91"/>
                    </a:moveTo>
                    <a:cubicBezTo>
                      <a:pt x="155" y="85"/>
                      <a:pt x="147" y="84"/>
                      <a:pt x="140" y="86"/>
                    </a:cubicBezTo>
                    <a:cubicBezTo>
                      <a:pt x="147" y="75"/>
                      <a:pt x="136" y="63"/>
                      <a:pt x="124" y="66"/>
                    </a:cubicBezTo>
                    <a:cubicBezTo>
                      <a:pt x="131" y="55"/>
                      <a:pt x="117" y="38"/>
                      <a:pt x="102" y="44"/>
                    </a:cubicBezTo>
                    <a:cubicBezTo>
                      <a:pt x="107" y="23"/>
                      <a:pt x="82" y="16"/>
                      <a:pt x="66" y="29"/>
                    </a:cubicBezTo>
                    <a:cubicBezTo>
                      <a:pt x="61" y="16"/>
                      <a:pt x="47" y="1"/>
                      <a:pt x="38" y="16"/>
                    </a:cubicBezTo>
                    <a:cubicBezTo>
                      <a:pt x="32" y="9"/>
                      <a:pt x="23" y="0"/>
                      <a:pt x="14" y="2"/>
                    </a:cubicBezTo>
                    <a:cubicBezTo>
                      <a:pt x="3" y="4"/>
                      <a:pt x="0" y="13"/>
                      <a:pt x="1" y="23"/>
                    </a:cubicBezTo>
                    <a:cubicBezTo>
                      <a:pt x="2" y="53"/>
                      <a:pt x="25" y="77"/>
                      <a:pt x="47" y="96"/>
                    </a:cubicBezTo>
                    <a:cubicBezTo>
                      <a:pt x="46" y="97"/>
                      <a:pt x="46" y="98"/>
                      <a:pt x="48" y="98"/>
                    </a:cubicBezTo>
                    <a:cubicBezTo>
                      <a:pt x="79" y="107"/>
                      <a:pt x="114" y="119"/>
                      <a:pt x="147" y="110"/>
                    </a:cubicBezTo>
                    <a:cubicBezTo>
                      <a:pt x="153" y="108"/>
                      <a:pt x="165" y="99"/>
                      <a:pt x="160" y="91"/>
                    </a:cubicBezTo>
                    <a:close/>
                  </a:path>
                </a:pathLst>
              </a:custGeom>
              <a:solidFill>
                <a:srgbClr val="FF9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7"/>
              <p:cNvSpPr/>
              <p:nvPr/>
            </p:nvSpPr>
            <p:spPr bwMode="auto">
              <a:xfrm>
                <a:off x="287367" y="79662"/>
                <a:ext cx="441325" cy="387350"/>
              </a:xfrm>
              <a:custGeom>
                <a:avLst/>
                <a:gdLst>
                  <a:gd name="T0" fmla="*/ 157 w 161"/>
                  <a:gd name="T1" fmla="*/ 50 h 141"/>
                  <a:gd name="T2" fmla="*/ 141 w 161"/>
                  <a:gd name="T3" fmla="*/ 46 h 141"/>
                  <a:gd name="T4" fmla="*/ 135 w 161"/>
                  <a:gd name="T5" fmla="*/ 31 h 141"/>
                  <a:gd name="T6" fmla="*/ 119 w 161"/>
                  <a:gd name="T7" fmla="*/ 32 h 141"/>
                  <a:gd name="T8" fmla="*/ 110 w 161"/>
                  <a:gd name="T9" fmla="*/ 16 h 141"/>
                  <a:gd name="T10" fmla="*/ 95 w 161"/>
                  <a:gd name="T11" fmla="*/ 18 h 141"/>
                  <a:gd name="T12" fmla="*/ 95 w 161"/>
                  <a:gd name="T13" fmla="*/ 17 h 141"/>
                  <a:gd name="T14" fmla="*/ 64 w 161"/>
                  <a:gd name="T15" fmla="*/ 8 h 141"/>
                  <a:gd name="T16" fmla="*/ 63 w 161"/>
                  <a:gd name="T17" fmla="*/ 9 h 141"/>
                  <a:gd name="T18" fmla="*/ 94 w 161"/>
                  <a:gd name="T19" fmla="*/ 63 h 141"/>
                  <a:gd name="T20" fmla="*/ 13 w 161"/>
                  <a:gd name="T21" fmla="*/ 129 h 141"/>
                  <a:gd name="T22" fmla="*/ 0 w 161"/>
                  <a:gd name="T23" fmla="*/ 138 h 141"/>
                  <a:gd name="T24" fmla="*/ 3 w 161"/>
                  <a:gd name="T25" fmla="*/ 141 h 141"/>
                  <a:gd name="T26" fmla="*/ 26 w 161"/>
                  <a:gd name="T27" fmla="*/ 125 h 141"/>
                  <a:gd name="T28" fmla="*/ 96 w 161"/>
                  <a:gd name="T29" fmla="*/ 65 h 141"/>
                  <a:gd name="T30" fmla="*/ 157 w 161"/>
                  <a:gd name="T31" fmla="*/ 65 h 141"/>
                  <a:gd name="T32" fmla="*/ 157 w 161"/>
                  <a:gd name="T33" fmla="*/ 5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1" h="141">
                    <a:moveTo>
                      <a:pt x="157" y="50"/>
                    </a:moveTo>
                    <a:cubicBezTo>
                      <a:pt x="153" y="46"/>
                      <a:pt x="147" y="45"/>
                      <a:pt x="141" y="46"/>
                    </a:cubicBezTo>
                    <a:cubicBezTo>
                      <a:pt x="142" y="41"/>
                      <a:pt x="140" y="34"/>
                      <a:pt x="135" y="31"/>
                    </a:cubicBezTo>
                    <a:cubicBezTo>
                      <a:pt x="131" y="28"/>
                      <a:pt x="124" y="29"/>
                      <a:pt x="119" y="32"/>
                    </a:cubicBezTo>
                    <a:cubicBezTo>
                      <a:pt x="119" y="26"/>
                      <a:pt x="115" y="19"/>
                      <a:pt x="110" y="16"/>
                    </a:cubicBezTo>
                    <a:cubicBezTo>
                      <a:pt x="105" y="12"/>
                      <a:pt x="99" y="13"/>
                      <a:pt x="95" y="18"/>
                    </a:cubicBezTo>
                    <a:cubicBezTo>
                      <a:pt x="95" y="18"/>
                      <a:pt x="95" y="17"/>
                      <a:pt x="95" y="17"/>
                    </a:cubicBezTo>
                    <a:cubicBezTo>
                      <a:pt x="89" y="8"/>
                      <a:pt x="74" y="0"/>
                      <a:pt x="64" y="8"/>
                    </a:cubicBezTo>
                    <a:cubicBezTo>
                      <a:pt x="63" y="8"/>
                      <a:pt x="63" y="8"/>
                      <a:pt x="63" y="9"/>
                    </a:cubicBezTo>
                    <a:cubicBezTo>
                      <a:pt x="59" y="30"/>
                      <a:pt x="78" y="51"/>
                      <a:pt x="94" y="63"/>
                    </a:cubicBezTo>
                    <a:cubicBezTo>
                      <a:pt x="72" y="92"/>
                      <a:pt x="42" y="110"/>
                      <a:pt x="13" y="129"/>
                    </a:cubicBezTo>
                    <a:cubicBezTo>
                      <a:pt x="9" y="132"/>
                      <a:pt x="5" y="135"/>
                      <a:pt x="0" y="138"/>
                    </a:cubicBezTo>
                    <a:cubicBezTo>
                      <a:pt x="1" y="140"/>
                      <a:pt x="2" y="141"/>
                      <a:pt x="3" y="141"/>
                    </a:cubicBezTo>
                    <a:cubicBezTo>
                      <a:pt x="10" y="136"/>
                      <a:pt x="18" y="130"/>
                      <a:pt x="26" y="125"/>
                    </a:cubicBezTo>
                    <a:cubicBezTo>
                      <a:pt x="51" y="109"/>
                      <a:pt x="81" y="92"/>
                      <a:pt x="96" y="65"/>
                    </a:cubicBezTo>
                    <a:cubicBezTo>
                      <a:pt x="112" y="72"/>
                      <a:pt x="145" y="85"/>
                      <a:pt x="157" y="65"/>
                    </a:cubicBezTo>
                    <a:cubicBezTo>
                      <a:pt x="160" y="61"/>
                      <a:pt x="161" y="54"/>
                      <a:pt x="157" y="50"/>
                    </a:cubicBezTo>
                    <a:close/>
                  </a:path>
                </a:pathLst>
              </a:custGeom>
              <a:solidFill>
                <a:srgbClr val="F6C1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8"/>
              <p:cNvSpPr/>
              <p:nvPr/>
            </p:nvSpPr>
            <p:spPr bwMode="auto">
              <a:xfrm>
                <a:off x="150842" y="470187"/>
                <a:ext cx="227013" cy="528638"/>
              </a:xfrm>
              <a:custGeom>
                <a:avLst/>
                <a:gdLst>
                  <a:gd name="T0" fmla="*/ 49 w 83"/>
                  <a:gd name="T1" fmla="*/ 152 h 192"/>
                  <a:gd name="T2" fmla="*/ 50 w 83"/>
                  <a:gd name="T3" fmla="*/ 113 h 192"/>
                  <a:gd name="T4" fmla="*/ 45 w 83"/>
                  <a:gd name="T5" fmla="*/ 65 h 192"/>
                  <a:gd name="T6" fmla="*/ 1 w 83"/>
                  <a:gd name="T7" fmla="*/ 0 h 192"/>
                  <a:gd name="T8" fmla="*/ 0 w 83"/>
                  <a:gd name="T9" fmla="*/ 1 h 192"/>
                  <a:gd name="T10" fmla="*/ 42 w 83"/>
                  <a:gd name="T11" fmla="*/ 71 h 192"/>
                  <a:gd name="T12" fmla="*/ 46 w 83"/>
                  <a:gd name="T13" fmla="*/ 116 h 192"/>
                  <a:gd name="T14" fmla="*/ 45 w 83"/>
                  <a:gd name="T15" fmla="*/ 153 h 192"/>
                  <a:gd name="T16" fmla="*/ 18 w 83"/>
                  <a:gd name="T17" fmla="*/ 181 h 192"/>
                  <a:gd name="T18" fmla="*/ 21 w 83"/>
                  <a:gd name="T19" fmla="*/ 184 h 192"/>
                  <a:gd name="T20" fmla="*/ 34 w 83"/>
                  <a:gd name="T21" fmla="*/ 177 h 192"/>
                  <a:gd name="T22" fmla="*/ 41 w 83"/>
                  <a:gd name="T23" fmla="*/ 187 h 192"/>
                  <a:gd name="T24" fmla="*/ 45 w 83"/>
                  <a:gd name="T25" fmla="*/ 187 h 192"/>
                  <a:gd name="T26" fmla="*/ 49 w 83"/>
                  <a:gd name="T27" fmla="*/ 181 h 192"/>
                  <a:gd name="T28" fmla="*/ 54 w 83"/>
                  <a:gd name="T29" fmla="*/ 187 h 192"/>
                  <a:gd name="T30" fmla="*/ 58 w 83"/>
                  <a:gd name="T31" fmla="*/ 187 h 192"/>
                  <a:gd name="T32" fmla="*/ 61 w 83"/>
                  <a:gd name="T33" fmla="*/ 180 h 192"/>
                  <a:gd name="T34" fmla="*/ 78 w 83"/>
                  <a:gd name="T35" fmla="*/ 182 h 192"/>
                  <a:gd name="T36" fmla="*/ 49 w 83"/>
                  <a:gd name="T37" fmla="*/ 15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92">
                    <a:moveTo>
                      <a:pt x="49" y="152"/>
                    </a:moveTo>
                    <a:cubicBezTo>
                      <a:pt x="52" y="140"/>
                      <a:pt x="51" y="126"/>
                      <a:pt x="50" y="113"/>
                    </a:cubicBezTo>
                    <a:cubicBezTo>
                      <a:pt x="50" y="97"/>
                      <a:pt x="48" y="81"/>
                      <a:pt x="45" y="65"/>
                    </a:cubicBezTo>
                    <a:cubicBezTo>
                      <a:pt x="40" y="40"/>
                      <a:pt x="28" y="8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7" y="16"/>
                      <a:pt x="37" y="43"/>
                      <a:pt x="42" y="71"/>
                    </a:cubicBezTo>
                    <a:cubicBezTo>
                      <a:pt x="45" y="86"/>
                      <a:pt x="46" y="101"/>
                      <a:pt x="46" y="116"/>
                    </a:cubicBezTo>
                    <a:cubicBezTo>
                      <a:pt x="46" y="128"/>
                      <a:pt x="44" y="141"/>
                      <a:pt x="45" y="153"/>
                    </a:cubicBezTo>
                    <a:cubicBezTo>
                      <a:pt x="31" y="157"/>
                      <a:pt x="21" y="168"/>
                      <a:pt x="18" y="181"/>
                    </a:cubicBezTo>
                    <a:cubicBezTo>
                      <a:pt x="17" y="183"/>
                      <a:pt x="19" y="185"/>
                      <a:pt x="21" y="184"/>
                    </a:cubicBezTo>
                    <a:cubicBezTo>
                      <a:pt x="25" y="181"/>
                      <a:pt x="30" y="180"/>
                      <a:pt x="34" y="177"/>
                    </a:cubicBezTo>
                    <a:cubicBezTo>
                      <a:pt x="36" y="181"/>
                      <a:pt x="40" y="183"/>
                      <a:pt x="41" y="187"/>
                    </a:cubicBezTo>
                    <a:cubicBezTo>
                      <a:pt x="42" y="189"/>
                      <a:pt x="44" y="188"/>
                      <a:pt x="45" y="187"/>
                    </a:cubicBezTo>
                    <a:cubicBezTo>
                      <a:pt x="46" y="185"/>
                      <a:pt x="48" y="183"/>
                      <a:pt x="49" y="181"/>
                    </a:cubicBezTo>
                    <a:cubicBezTo>
                      <a:pt x="51" y="183"/>
                      <a:pt x="52" y="185"/>
                      <a:pt x="54" y="187"/>
                    </a:cubicBezTo>
                    <a:cubicBezTo>
                      <a:pt x="55" y="189"/>
                      <a:pt x="57" y="189"/>
                      <a:pt x="58" y="187"/>
                    </a:cubicBezTo>
                    <a:cubicBezTo>
                      <a:pt x="59" y="185"/>
                      <a:pt x="60" y="182"/>
                      <a:pt x="61" y="180"/>
                    </a:cubicBezTo>
                    <a:cubicBezTo>
                      <a:pt x="65" y="186"/>
                      <a:pt x="75" y="192"/>
                      <a:pt x="78" y="182"/>
                    </a:cubicBezTo>
                    <a:cubicBezTo>
                      <a:pt x="83" y="166"/>
                      <a:pt x="60" y="155"/>
                      <a:pt x="49" y="15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9"/>
              <p:cNvSpPr/>
              <p:nvPr/>
            </p:nvSpPr>
            <p:spPr bwMode="auto">
              <a:xfrm>
                <a:off x="446117" y="443200"/>
                <a:ext cx="241300" cy="485775"/>
              </a:xfrm>
              <a:custGeom>
                <a:avLst/>
                <a:gdLst>
                  <a:gd name="T0" fmla="*/ 60 w 88"/>
                  <a:gd name="T1" fmla="*/ 136 h 177"/>
                  <a:gd name="T2" fmla="*/ 59 w 88"/>
                  <a:gd name="T3" fmla="*/ 136 h 177"/>
                  <a:gd name="T4" fmla="*/ 56 w 88"/>
                  <a:gd name="T5" fmla="*/ 102 h 177"/>
                  <a:gd name="T6" fmla="*/ 48 w 88"/>
                  <a:gd name="T7" fmla="*/ 57 h 177"/>
                  <a:gd name="T8" fmla="*/ 1 w 88"/>
                  <a:gd name="T9" fmla="*/ 0 h 177"/>
                  <a:gd name="T10" fmla="*/ 1 w 88"/>
                  <a:gd name="T11" fmla="*/ 2 h 177"/>
                  <a:gd name="T12" fmla="*/ 47 w 88"/>
                  <a:gd name="T13" fmla="*/ 65 h 177"/>
                  <a:gd name="T14" fmla="*/ 53 w 88"/>
                  <a:gd name="T15" fmla="*/ 107 h 177"/>
                  <a:gd name="T16" fmla="*/ 55 w 88"/>
                  <a:gd name="T17" fmla="*/ 136 h 177"/>
                  <a:gd name="T18" fmla="*/ 53 w 88"/>
                  <a:gd name="T19" fmla="*/ 168 h 177"/>
                  <a:gd name="T20" fmla="*/ 59 w 88"/>
                  <a:gd name="T21" fmla="*/ 177 h 177"/>
                  <a:gd name="T22" fmla="*/ 72 w 88"/>
                  <a:gd name="T23" fmla="*/ 174 h 177"/>
                  <a:gd name="T24" fmla="*/ 60 w 88"/>
                  <a:gd name="T25" fmla="*/ 13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77">
                    <a:moveTo>
                      <a:pt x="60" y="136"/>
                    </a:moveTo>
                    <a:cubicBezTo>
                      <a:pt x="59" y="136"/>
                      <a:pt x="59" y="136"/>
                      <a:pt x="59" y="136"/>
                    </a:cubicBezTo>
                    <a:cubicBezTo>
                      <a:pt x="59" y="125"/>
                      <a:pt x="57" y="113"/>
                      <a:pt x="56" y="102"/>
                    </a:cubicBezTo>
                    <a:cubicBezTo>
                      <a:pt x="55" y="87"/>
                      <a:pt x="52" y="72"/>
                      <a:pt x="48" y="57"/>
                    </a:cubicBezTo>
                    <a:cubicBezTo>
                      <a:pt x="42" y="32"/>
                      <a:pt x="28" y="7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ubicBezTo>
                      <a:pt x="28" y="13"/>
                      <a:pt x="40" y="38"/>
                      <a:pt x="47" y="65"/>
                    </a:cubicBezTo>
                    <a:cubicBezTo>
                      <a:pt x="50" y="79"/>
                      <a:pt x="52" y="93"/>
                      <a:pt x="53" y="107"/>
                    </a:cubicBezTo>
                    <a:cubicBezTo>
                      <a:pt x="54" y="116"/>
                      <a:pt x="53" y="127"/>
                      <a:pt x="55" y="136"/>
                    </a:cubicBezTo>
                    <a:cubicBezTo>
                      <a:pt x="52" y="147"/>
                      <a:pt x="50" y="158"/>
                      <a:pt x="53" y="168"/>
                    </a:cubicBezTo>
                    <a:cubicBezTo>
                      <a:pt x="54" y="170"/>
                      <a:pt x="56" y="176"/>
                      <a:pt x="59" y="177"/>
                    </a:cubicBezTo>
                    <a:cubicBezTo>
                      <a:pt x="64" y="177"/>
                      <a:pt x="68" y="176"/>
                      <a:pt x="72" y="174"/>
                    </a:cubicBezTo>
                    <a:cubicBezTo>
                      <a:pt x="88" y="167"/>
                      <a:pt x="66" y="142"/>
                      <a:pt x="60" y="136"/>
                    </a:cubicBezTo>
                    <a:close/>
                  </a:path>
                </a:pathLst>
              </a:custGeom>
              <a:solidFill>
                <a:srgbClr val="1986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0"/>
              <p:cNvSpPr/>
              <p:nvPr/>
            </p:nvSpPr>
            <p:spPr bwMode="auto">
              <a:xfrm>
                <a:off x="408017" y="519400"/>
                <a:ext cx="166688" cy="382588"/>
              </a:xfrm>
              <a:custGeom>
                <a:avLst/>
                <a:gdLst>
                  <a:gd name="T0" fmla="*/ 48 w 61"/>
                  <a:gd name="T1" fmla="*/ 3 h 139"/>
                  <a:gd name="T2" fmla="*/ 49 w 61"/>
                  <a:gd name="T3" fmla="*/ 1 h 139"/>
                  <a:gd name="T4" fmla="*/ 48 w 61"/>
                  <a:gd name="T5" fmla="*/ 1 h 139"/>
                  <a:gd name="T6" fmla="*/ 47 w 61"/>
                  <a:gd name="T7" fmla="*/ 3 h 139"/>
                  <a:gd name="T8" fmla="*/ 47 w 61"/>
                  <a:gd name="T9" fmla="*/ 3 h 139"/>
                  <a:gd name="T10" fmla="*/ 4 w 61"/>
                  <a:gd name="T11" fmla="*/ 138 h 139"/>
                  <a:gd name="T12" fmla="*/ 6 w 61"/>
                  <a:gd name="T13" fmla="*/ 139 h 139"/>
                  <a:gd name="T14" fmla="*/ 7 w 61"/>
                  <a:gd name="T15" fmla="*/ 139 h 139"/>
                  <a:gd name="T16" fmla="*/ 50 w 61"/>
                  <a:gd name="T17" fmla="*/ 79 h 139"/>
                  <a:gd name="T18" fmla="*/ 48 w 61"/>
                  <a:gd name="T19" fmla="*/ 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139">
                    <a:moveTo>
                      <a:pt x="48" y="3"/>
                    </a:moveTo>
                    <a:cubicBezTo>
                      <a:pt x="49" y="2"/>
                      <a:pt x="49" y="2"/>
                      <a:pt x="49" y="1"/>
                    </a:cubicBezTo>
                    <a:cubicBezTo>
                      <a:pt x="49" y="1"/>
                      <a:pt x="49" y="0"/>
                      <a:pt x="48" y="1"/>
                    </a:cubicBezTo>
                    <a:cubicBezTo>
                      <a:pt x="48" y="1"/>
                      <a:pt x="48" y="2"/>
                      <a:pt x="47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22" y="43"/>
                      <a:pt x="0" y="89"/>
                      <a:pt x="4" y="138"/>
                    </a:cubicBezTo>
                    <a:cubicBezTo>
                      <a:pt x="4" y="139"/>
                      <a:pt x="5" y="139"/>
                      <a:pt x="6" y="139"/>
                    </a:cubicBezTo>
                    <a:cubicBezTo>
                      <a:pt x="6" y="139"/>
                      <a:pt x="7" y="139"/>
                      <a:pt x="7" y="139"/>
                    </a:cubicBezTo>
                    <a:cubicBezTo>
                      <a:pt x="29" y="126"/>
                      <a:pt x="42" y="102"/>
                      <a:pt x="50" y="79"/>
                    </a:cubicBezTo>
                    <a:cubicBezTo>
                      <a:pt x="58" y="55"/>
                      <a:pt x="61" y="26"/>
                      <a:pt x="48" y="3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1"/>
              <p:cNvSpPr/>
              <p:nvPr/>
            </p:nvSpPr>
            <p:spPr bwMode="auto">
              <a:xfrm>
                <a:off x="773142" y="474950"/>
                <a:ext cx="112713" cy="400050"/>
              </a:xfrm>
              <a:custGeom>
                <a:avLst/>
                <a:gdLst>
                  <a:gd name="T0" fmla="*/ 36 w 41"/>
                  <a:gd name="T1" fmla="*/ 61 h 145"/>
                  <a:gd name="T2" fmla="*/ 1 w 41"/>
                  <a:gd name="T3" fmla="*/ 0 h 145"/>
                  <a:gd name="T4" fmla="*/ 0 w 41"/>
                  <a:gd name="T5" fmla="*/ 0 h 145"/>
                  <a:gd name="T6" fmla="*/ 34 w 41"/>
                  <a:gd name="T7" fmla="*/ 68 h 145"/>
                  <a:gd name="T8" fmla="*/ 37 w 41"/>
                  <a:gd name="T9" fmla="*/ 143 h 145"/>
                  <a:gd name="T10" fmla="*/ 40 w 41"/>
                  <a:gd name="T11" fmla="*/ 143 h 145"/>
                  <a:gd name="T12" fmla="*/ 36 w 41"/>
                  <a:gd name="T13" fmla="*/ 6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45">
                    <a:moveTo>
                      <a:pt x="36" y="61"/>
                    </a:moveTo>
                    <a:cubicBezTo>
                      <a:pt x="32" y="39"/>
                      <a:pt x="24" y="9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16"/>
                      <a:pt x="30" y="42"/>
                      <a:pt x="34" y="68"/>
                    </a:cubicBezTo>
                    <a:cubicBezTo>
                      <a:pt x="38" y="92"/>
                      <a:pt x="38" y="118"/>
                      <a:pt x="37" y="143"/>
                    </a:cubicBezTo>
                    <a:cubicBezTo>
                      <a:pt x="37" y="145"/>
                      <a:pt x="40" y="145"/>
                      <a:pt x="40" y="143"/>
                    </a:cubicBezTo>
                    <a:cubicBezTo>
                      <a:pt x="41" y="116"/>
                      <a:pt x="41" y="88"/>
                      <a:pt x="36" y="6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2"/>
              <p:cNvSpPr/>
              <p:nvPr/>
            </p:nvSpPr>
            <p:spPr bwMode="auto">
              <a:xfrm>
                <a:off x="765204" y="852775"/>
                <a:ext cx="223838" cy="219075"/>
              </a:xfrm>
              <a:custGeom>
                <a:avLst/>
                <a:gdLst>
                  <a:gd name="T0" fmla="*/ 44 w 82"/>
                  <a:gd name="T1" fmla="*/ 2 h 80"/>
                  <a:gd name="T2" fmla="*/ 43 w 82"/>
                  <a:gd name="T3" fmla="*/ 1 h 80"/>
                  <a:gd name="T4" fmla="*/ 40 w 82"/>
                  <a:gd name="T5" fmla="*/ 3 h 80"/>
                  <a:gd name="T6" fmla="*/ 0 w 82"/>
                  <a:gd name="T7" fmla="*/ 55 h 80"/>
                  <a:gd name="T8" fmla="*/ 7 w 82"/>
                  <a:gd name="T9" fmla="*/ 68 h 80"/>
                  <a:gd name="T10" fmla="*/ 22 w 82"/>
                  <a:gd name="T11" fmla="*/ 59 h 80"/>
                  <a:gd name="T12" fmla="*/ 29 w 82"/>
                  <a:gd name="T13" fmla="*/ 79 h 80"/>
                  <a:gd name="T14" fmla="*/ 31 w 82"/>
                  <a:gd name="T15" fmla="*/ 79 h 80"/>
                  <a:gd name="T16" fmla="*/ 45 w 82"/>
                  <a:gd name="T17" fmla="*/ 63 h 80"/>
                  <a:gd name="T18" fmla="*/ 56 w 82"/>
                  <a:gd name="T19" fmla="*/ 76 h 80"/>
                  <a:gd name="T20" fmla="*/ 70 w 82"/>
                  <a:gd name="T21" fmla="*/ 66 h 80"/>
                  <a:gd name="T22" fmla="*/ 44 w 82"/>
                  <a:gd name="T23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80">
                    <a:moveTo>
                      <a:pt x="44" y="2"/>
                    </a:moveTo>
                    <a:cubicBezTo>
                      <a:pt x="44" y="1"/>
                      <a:pt x="43" y="0"/>
                      <a:pt x="43" y="1"/>
                    </a:cubicBezTo>
                    <a:cubicBezTo>
                      <a:pt x="41" y="0"/>
                      <a:pt x="40" y="1"/>
                      <a:pt x="40" y="3"/>
                    </a:cubicBezTo>
                    <a:cubicBezTo>
                      <a:pt x="22" y="15"/>
                      <a:pt x="2" y="32"/>
                      <a:pt x="0" y="55"/>
                    </a:cubicBezTo>
                    <a:cubicBezTo>
                      <a:pt x="0" y="60"/>
                      <a:pt x="2" y="66"/>
                      <a:pt x="7" y="68"/>
                    </a:cubicBezTo>
                    <a:cubicBezTo>
                      <a:pt x="13" y="70"/>
                      <a:pt x="18" y="64"/>
                      <a:pt x="22" y="59"/>
                    </a:cubicBezTo>
                    <a:cubicBezTo>
                      <a:pt x="22" y="67"/>
                      <a:pt x="24" y="73"/>
                      <a:pt x="29" y="79"/>
                    </a:cubicBezTo>
                    <a:cubicBezTo>
                      <a:pt x="29" y="80"/>
                      <a:pt x="31" y="80"/>
                      <a:pt x="31" y="79"/>
                    </a:cubicBezTo>
                    <a:cubicBezTo>
                      <a:pt x="37" y="75"/>
                      <a:pt x="42" y="69"/>
                      <a:pt x="45" y="63"/>
                    </a:cubicBezTo>
                    <a:cubicBezTo>
                      <a:pt x="47" y="69"/>
                      <a:pt x="50" y="74"/>
                      <a:pt x="56" y="76"/>
                    </a:cubicBezTo>
                    <a:cubicBezTo>
                      <a:pt x="62" y="77"/>
                      <a:pt x="68" y="71"/>
                      <a:pt x="70" y="66"/>
                    </a:cubicBezTo>
                    <a:cubicBezTo>
                      <a:pt x="82" y="42"/>
                      <a:pt x="60" y="16"/>
                      <a:pt x="44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4"/>
              <p:cNvSpPr/>
              <p:nvPr/>
            </p:nvSpPr>
            <p:spPr bwMode="auto">
              <a:xfrm>
                <a:off x="-33308" y="470187"/>
                <a:ext cx="173038" cy="382588"/>
              </a:xfrm>
              <a:custGeom>
                <a:avLst/>
                <a:gdLst>
                  <a:gd name="T0" fmla="*/ 61 w 63"/>
                  <a:gd name="T1" fmla="*/ 135 h 139"/>
                  <a:gd name="T2" fmla="*/ 3 w 63"/>
                  <a:gd name="T3" fmla="*/ 6 h 139"/>
                  <a:gd name="T4" fmla="*/ 3 w 63"/>
                  <a:gd name="T5" fmla="*/ 7 h 139"/>
                  <a:gd name="T6" fmla="*/ 2 w 63"/>
                  <a:gd name="T7" fmla="*/ 8 h 139"/>
                  <a:gd name="T8" fmla="*/ 58 w 63"/>
                  <a:gd name="T9" fmla="*/ 137 h 139"/>
                  <a:gd name="T10" fmla="*/ 58 w 63"/>
                  <a:gd name="T11" fmla="*/ 137 h 139"/>
                  <a:gd name="T12" fmla="*/ 61 w 63"/>
                  <a:gd name="T13" fmla="*/ 137 h 139"/>
                  <a:gd name="T14" fmla="*/ 61 w 63"/>
                  <a:gd name="T15" fmla="*/ 136 h 139"/>
                  <a:gd name="T16" fmla="*/ 61 w 63"/>
                  <a:gd name="T17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39">
                    <a:moveTo>
                      <a:pt x="61" y="135"/>
                    </a:moveTo>
                    <a:cubicBezTo>
                      <a:pt x="63" y="96"/>
                      <a:pt x="62" y="0"/>
                      <a:pt x="3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0" y="56"/>
                      <a:pt x="22" y="104"/>
                      <a:pt x="58" y="137"/>
                    </a:cubicBezTo>
                    <a:cubicBezTo>
                      <a:pt x="58" y="137"/>
                      <a:pt x="58" y="137"/>
                      <a:pt x="58" y="137"/>
                    </a:cubicBezTo>
                    <a:cubicBezTo>
                      <a:pt x="58" y="139"/>
                      <a:pt x="61" y="139"/>
                      <a:pt x="61" y="137"/>
                    </a:cubicBezTo>
                    <a:cubicBezTo>
                      <a:pt x="61" y="137"/>
                      <a:pt x="61" y="136"/>
                      <a:pt x="61" y="136"/>
                    </a:cubicBezTo>
                    <a:cubicBezTo>
                      <a:pt x="61" y="136"/>
                      <a:pt x="61" y="136"/>
                      <a:pt x="61" y="135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5"/>
              <p:cNvSpPr/>
              <p:nvPr/>
            </p:nvSpPr>
            <p:spPr bwMode="auto">
              <a:xfrm>
                <a:off x="920779" y="41562"/>
                <a:ext cx="954088" cy="541338"/>
              </a:xfrm>
              <a:custGeom>
                <a:avLst/>
                <a:gdLst>
                  <a:gd name="T0" fmla="*/ 323 w 348"/>
                  <a:gd name="T1" fmla="*/ 51 h 197"/>
                  <a:gd name="T2" fmla="*/ 323 w 348"/>
                  <a:gd name="T3" fmla="*/ 52 h 197"/>
                  <a:gd name="T4" fmla="*/ 289 w 348"/>
                  <a:gd name="T5" fmla="*/ 55 h 197"/>
                  <a:gd name="T6" fmla="*/ 327 w 348"/>
                  <a:gd name="T7" fmla="*/ 27 h 197"/>
                  <a:gd name="T8" fmla="*/ 318 w 348"/>
                  <a:gd name="T9" fmla="*/ 5 h 197"/>
                  <a:gd name="T10" fmla="*/ 314 w 348"/>
                  <a:gd name="T11" fmla="*/ 15 h 197"/>
                  <a:gd name="T12" fmla="*/ 257 w 348"/>
                  <a:gd name="T13" fmla="*/ 71 h 197"/>
                  <a:gd name="T14" fmla="*/ 276 w 348"/>
                  <a:gd name="T15" fmla="*/ 25 h 197"/>
                  <a:gd name="T16" fmla="*/ 249 w 348"/>
                  <a:gd name="T17" fmla="*/ 25 h 197"/>
                  <a:gd name="T18" fmla="*/ 261 w 348"/>
                  <a:gd name="T19" fmla="*/ 36 h 197"/>
                  <a:gd name="T20" fmla="*/ 255 w 348"/>
                  <a:gd name="T21" fmla="*/ 73 h 197"/>
                  <a:gd name="T22" fmla="*/ 178 w 348"/>
                  <a:gd name="T23" fmla="*/ 117 h 197"/>
                  <a:gd name="T24" fmla="*/ 218 w 348"/>
                  <a:gd name="T25" fmla="*/ 64 h 197"/>
                  <a:gd name="T26" fmla="*/ 200 w 348"/>
                  <a:gd name="T27" fmla="*/ 44 h 197"/>
                  <a:gd name="T28" fmla="*/ 200 w 348"/>
                  <a:gd name="T29" fmla="*/ 61 h 197"/>
                  <a:gd name="T30" fmla="*/ 175 w 348"/>
                  <a:gd name="T31" fmla="*/ 118 h 197"/>
                  <a:gd name="T32" fmla="*/ 95 w 348"/>
                  <a:gd name="T33" fmla="*/ 152 h 197"/>
                  <a:gd name="T34" fmla="*/ 156 w 348"/>
                  <a:gd name="T35" fmla="*/ 103 h 197"/>
                  <a:gd name="T36" fmla="*/ 136 w 348"/>
                  <a:gd name="T37" fmla="*/ 87 h 197"/>
                  <a:gd name="T38" fmla="*/ 134 w 348"/>
                  <a:gd name="T39" fmla="*/ 102 h 197"/>
                  <a:gd name="T40" fmla="*/ 50 w 348"/>
                  <a:gd name="T41" fmla="*/ 168 h 197"/>
                  <a:gd name="T42" fmla="*/ 38 w 348"/>
                  <a:gd name="T43" fmla="*/ 154 h 197"/>
                  <a:gd name="T44" fmla="*/ 61 w 348"/>
                  <a:gd name="T45" fmla="*/ 134 h 197"/>
                  <a:gd name="T46" fmla="*/ 43 w 348"/>
                  <a:gd name="T47" fmla="*/ 115 h 197"/>
                  <a:gd name="T48" fmla="*/ 46 w 348"/>
                  <a:gd name="T49" fmla="*/ 134 h 197"/>
                  <a:gd name="T50" fmla="*/ 0 w 348"/>
                  <a:gd name="T51" fmla="*/ 181 h 197"/>
                  <a:gd name="T52" fmla="*/ 44 w 348"/>
                  <a:gd name="T53" fmla="*/ 174 h 197"/>
                  <a:gd name="T54" fmla="*/ 104 w 348"/>
                  <a:gd name="T55" fmla="*/ 181 h 197"/>
                  <a:gd name="T56" fmla="*/ 121 w 348"/>
                  <a:gd name="T57" fmla="*/ 196 h 197"/>
                  <a:gd name="T58" fmla="*/ 112 w 348"/>
                  <a:gd name="T59" fmla="*/ 169 h 197"/>
                  <a:gd name="T60" fmla="*/ 106 w 348"/>
                  <a:gd name="T61" fmla="*/ 177 h 197"/>
                  <a:gd name="T62" fmla="*/ 58 w 348"/>
                  <a:gd name="T63" fmla="*/ 170 h 197"/>
                  <a:gd name="T64" fmla="*/ 143 w 348"/>
                  <a:gd name="T65" fmla="*/ 138 h 197"/>
                  <a:gd name="T66" fmla="*/ 188 w 348"/>
                  <a:gd name="T67" fmla="*/ 170 h 197"/>
                  <a:gd name="T68" fmla="*/ 203 w 348"/>
                  <a:gd name="T69" fmla="*/ 179 h 197"/>
                  <a:gd name="T70" fmla="*/ 198 w 348"/>
                  <a:gd name="T71" fmla="*/ 154 h 197"/>
                  <a:gd name="T72" fmla="*/ 145 w 348"/>
                  <a:gd name="T73" fmla="*/ 137 h 197"/>
                  <a:gd name="T74" fmla="*/ 221 w 348"/>
                  <a:gd name="T75" fmla="*/ 100 h 197"/>
                  <a:gd name="T76" fmla="*/ 256 w 348"/>
                  <a:gd name="T77" fmla="*/ 123 h 197"/>
                  <a:gd name="T78" fmla="*/ 277 w 348"/>
                  <a:gd name="T79" fmla="*/ 113 h 197"/>
                  <a:gd name="T80" fmla="*/ 267 w 348"/>
                  <a:gd name="T81" fmla="*/ 107 h 197"/>
                  <a:gd name="T82" fmla="*/ 262 w 348"/>
                  <a:gd name="T83" fmla="*/ 108 h 197"/>
                  <a:gd name="T84" fmla="*/ 259 w 348"/>
                  <a:gd name="T85" fmla="*/ 111 h 197"/>
                  <a:gd name="T86" fmla="*/ 288 w 348"/>
                  <a:gd name="T87" fmla="*/ 57 h 197"/>
                  <a:gd name="T88" fmla="*/ 324 w 348"/>
                  <a:gd name="T89" fmla="*/ 57 h 197"/>
                  <a:gd name="T90" fmla="*/ 347 w 348"/>
                  <a:gd name="T91" fmla="*/ 5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48" h="197">
                    <a:moveTo>
                      <a:pt x="336" y="40"/>
                    </a:moveTo>
                    <a:cubicBezTo>
                      <a:pt x="330" y="41"/>
                      <a:pt x="325" y="46"/>
                      <a:pt x="323" y="51"/>
                    </a:cubicBezTo>
                    <a:cubicBezTo>
                      <a:pt x="323" y="51"/>
                      <a:pt x="323" y="51"/>
                      <a:pt x="323" y="52"/>
                    </a:cubicBezTo>
                    <a:cubicBezTo>
                      <a:pt x="323" y="52"/>
                      <a:pt x="323" y="52"/>
                      <a:pt x="323" y="52"/>
                    </a:cubicBezTo>
                    <a:cubicBezTo>
                      <a:pt x="323" y="53"/>
                      <a:pt x="322" y="54"/>
                      <a:pt x="322" y="54"/>
                    </a:cubicBezTo>
                    <a:cubicBezTo>
                      <a:pt x="311" y="54"/>
                      <a:pt x="300" y="54"/>
                      <a:pt x="289" y="55"/>
                    </a:cubicBezTo>
                    <a:cubicBezTo>
                      <a:pt x="300" y="46"/>
                      <a:pt x="310" y="37"/>
                      <a:pt x="319" y="26"/>
                    </a:cubicBezTo>
                    <a:cubicBezTo>
                      <a:pt x="321" y="28"/>
                      <a:pt x="324" y="28"/>
                      <a:pt x="327" y="27"/>
                    </a:cubicBezTo>
                    <a:cubicBezTo>
                      <a:pt x="333" y="25"/>
                      <a:pt x="338" y="19"/>
                      <a:pt x="336" y="12"/>
                    </a:cubicBezTo>
                    <a:cubicBezTo>
                      <a:pt x="335" y="5"/>
                      <a:pt x="324" y="0"/>
                      <a:pt x="318" y="5"/>
                    </a:cubicBezTo>
                    <a:cubicBezTo>
                      <a:pt x="316" y="7"/>
                      <a:pt x="314" y="10"/>
                      <a:pt x="315" y="14"/>
                    </a:cubicBezTo>
                    <a:cubicBezTo>
                      <a:pt x="314" y="14"/>
                      <a:pt x="314" y="14"/>
                      <a:pt x="314" y="15"/>
                    </a:cubicBezTo>
                    <a:cubicBezTo>
                      <a:pt x="314" y="18"/>
                      <a:pt x="315" y="21"/>
                      <a:pt x="317" y="24"/>
                    </a:cubicBezTo>
                    <a:cubicBezTo>
                      <a:pt x="298" y="41"/>
                      <a:pt x="278" y="57"/>
                      <a:pt x="257" y="71"/>
                    </a:cubicBezTo>
                    <a:cubicBezTo>
                      <a:pt x="261" y="60"/>
                      <a:pt x="263" y="48"/>
                      <a:pt x="264" y="36"/>
                    </a:cubicBezTo>
                    <a:cubicBezTo>
                      <a:pt x="270" y="36"/>
                      <a:pt x="275" y="31"/>
                      <a:pt x="276" y="25"/>
                    </a:cubicBezTo>
                    <a:cubicBezTo>
                      <a:pt x="277" y="18"/>
                      <a:pt x="272" y="13"/>
                      <a:pt x="266" y="12"/>
                    </a:cubicBezTo>
                    <a:cubicBezTo>
                      <a:pt x="259" y="11"/>
                      <a:pt x="247" y="16"/>
                      <a:pt x="249" y="25"/>
                    </a:cubicBezTo>
                    <a:cubicBezTo>
                      <a:pt x="250" y="30"/>
                      <a:pt x="255" y="34"/>
                      <a:pt x="260" y="35"/>
                    </a:cubicBezTo>
                    <a:cubicBezTo>
                      <a:pt x="260" y="35"/>
                      <a:pt x="260" y="36"/>
                      <a:pt x="261" y="36"/>
                    </a:cubicBezTo>
                    <a:cubicBezTo>
                      <a:pt x="261" y="36"/>
                      <a:pt x="261" y="36"/>
                      <a:pt x="261" y="36"/>
                    </a:cubicBezTo>
                    <a:cubicBezTo>
                      <a:pt x="260" y="49"/>
                      <a:pt x="257" y="61"/>
                      <a:pt x="255" y="73"/>
                    </a:cubicBezTo>
                    <a:cubicBezTo>
                      <a:pt x="231" y="89"/>
                      <a:pt x="206" y="104"/>
                      <a:pt x="179" y="117"/>
                    </a:cubicBezTo>
                    <a:cubicBezTo>
                      <a:pt x="178" y="117"/>
                      <a:pt x="178" y="117"/>
                      <a:pt x="178" y="117"/>
                    </a:cubicBezTo>
                    <a:cubicBezTo>
                      <a:pt x="185" y="99"/>
                      <a:pt x="195" y="83"/>
                      <a:pt x="205" y="67"/>
                    </a:cubicBezTo>
                    <a:cubicBezTo>
                      <a:pt x="209" y="69"/>
                      <a:pt x="215" y="69"/>
                      <a:pt x="218" y="64"/>
                    </a:cubicBezTo>
                    <a:cubicBezTo>
                      <a:pt x="223" y="59"/>
                      <a:pt x="225" y="49"/>
                      <a:pt x="221" y="43"/>
                    </a:cubicBezTo>
                    <a:cubicBezTo>
                      <a:pt x="216" y="36"/>
                      <a:pt x="205" y="37"/>
                      <a:pt x="200" y="44"/>
                    </a:cubicBezTo>
                    <a:cubicBezTo>
                      <a:pt x="197" y="48"/>
                      <a:pt x="197" y="55"/>
                      <a:pt x="200" y="60"/>
                    </a:cubicBezTo>
                    <a:cubicBezTo>
                      <a:pt x="200" y="60"/>
                      <a:pt x="200" y="60"/>
                      <a:pt x="200" y="61"/>
                    </a:cubicBezTo>
                    <a:cubicBezTo>
                      <a:pt x="201" y="63"/>
                      <a:pt x="202" y="64"/>
                      <a:pt x="203" y="65"/>
                    </a:cubicBezTo>
                    <a:cubicBezTo>
                      <a:pt x="193" y="82"/>
                      <a:pt x="181" y="99"/>
                      <a:pt x="175" y="118"/>
                    </a:cubicBezTo>
                    <a:cubicBezTo>
                      <a:pt x="150" y="130"/>
                      <a:pt x="125" y="141"/>
                      <a:pt x="99" y="151"/>
                    </a:cubicBezTo>
                    <a:cubicBezTo>
                      <a:pt x="97" y="151"/>
                      <a:pt x="96" y="152"/>
                      <a:pt x="95" y="152"/>
                    </a:cubicBezTo>
                    <a:cubicBezTo>
                      <a:pt x="107" y="134"/>
                      <a:pt x="121" y="119"/>
                      <a:pt x="135" y="104"/>
                    </a:cubicBezTo>
                    <a:cubicBezTo>
                      <a:pt x="141" y="109"/>
                      <a:pt x="151" y="109"/>
                      <a:pt x="156" y="103"/>
                    </a:cubicBezTo>
                    <a:cubicBezTo>
                      <a:pt x="160" y="98"/>
                      <a:pt x="160" y="89"/>
                      <a:pt x="156" y="84"/>
                    </a:cubicBezTo>
                    <a:cubicBezTo>
                      <a:pt x="151" y="77"/>
                      <a:pt x="141" y="81"/>
                      <a:pt x="136" y="87"/>
                    </a:cubicBezTo>
                    <a:cubicBezTo>
                      <a:pt x="136" y="87"/>
                      <a:pt x="136" y="87"/>
                      <a:pt x="136" y="88"/>
                    </a:cubicBezTo>
                    <a:cubicBezTo>
                      <a:pt x="133" y="92"/>
                      <a:pt x="131" y="97"/>
                      <a:pt x="134" y="102"/>
                    </a:cubicBezTo>
                    <a:cubicBezTo>
                      <a:pt x="117" y="116"/>
                      <a:pt x="103" y="133"/>
                      <a:pt x="93" y="153"/>
                    </a:cubicBezTo>
                    <a:cubicBezTo>
                      <a:pt x="79" y="158"/>
                      <a:pt x="65" y="163"/>
                      <a:pt x="50" y="168"/>
                    </a:cubicBezTo>
                    <a:cubicBezTo>
                      <a:pt x="43" y="170"/>
                      <a:pt x="36" y="171"/>
                      <a:pt x="29" y="173"/>
                    </a:cubicBezTo>
                    <a:cubicBezTo>
                      <a:pt x="32" y="167"/>
                      <a:pt x="35" y="160"/>
                      <a:pt x="38" y="154"/>
                    </a:cubicBezTo>
                    <a:cubicBezTo>
                      <a:pt x="42" y="148"/>
                      <a:pt x="45" y="142"/>
                      <a:pt x="49" y="136"/>
                    </a:cubicBezTo>
                    <a:cubicBezTo>
                      <a:pt x="53" y="138"/>
                      <a:pt x="57" y="137"/>
                      <a:pt x="61" y="134"/>
                    </a:cubicBezTo>
                    <a:cubicBezTo>
                      <a:pt x="67" y="130"/>
                      <a:pt x="69" y="120"/>
                      <a:pt x="64" y="114"/>
                    </a:cubicBezTo>
                    <a:cubicBezTo>
                      <a:pt x="58" y="107"/>
                      <a:pt x="48" y="107"/>
                      <a:pt x="43" y="115"/>
                    </a:cubicBezTo>
                    <a:cubicBezTo>
                      <a:pt x="40" y="119"/>
                      <a:pt x="40" y="127"/>
                      <a:pt x="44" y="130"/>
                    </a:cubicBezTo>
                    <a:cubicBezTo>
                      <a:pt x="44" y="132"/>
                      <a:pt x="45" y="133"/>
                      <a:pt x="46" y="134"/>
                    </a:cubicBezTo>
                    <a:cubicBezTo>
                      <a:pt x="37" y="145"/>
                      <a:pt x="31" y="160"/>
                      <a:pt x="26" y="174"/>
                    </a:cubicBezTo>
                    <a:cubicBezTo>
                      <a:pt x="17" y="175"/>
                      <a:pt x="8" y="177"/>
                      <a:pt x="0" y="181"/>
                    </a:cubicBezTo>
                    <a:cubicBezTo>
                      <a:pt x="0" y="181"/>
                      <a:pt x="0" y="181"/>
                      <a:pt x="0" y="182"/>
                    </a:cubicBezTo>
                    <a:cubicBezTo>
                      <a:pt x="14" y="183"/>
                      <a:pt x="30" y="178"/>
                      <a:pt x="44" y="174"/>
                    </a:cubicBezTo>
                    <a:cubicBezTo>
                      <a:pt x="47" y="173"/>
                      <a:pt x="51" y="172"/>
                      <a:pt x="55" y="171"/>
                    </a:cubicBezTo>
                    <a:cubicBezTo>
                      <a:pt x="70" y="177"/>
                      <a:pt x="88" y="181"/>
                      <a:pt x="104" y="181"/>
                    </a:cubicBezTo>
                    <a:cubicBezTo>
                      <a:pt x="104" y="182"/>
                      <a:pt x="104" y="183"/>
                      <a:pt x="104" y="185"/>
                    </a:cubicBezTo>
                    <a:cubicBezTo>
                      <a:pt x="104" y="194"/>
                      <a:pt x="113" y="197"/>
                      <a:pt x="121" y="196"/>
                    </a:cubicBezTo>
                    <a:cubicBezTo>
                      <a:pt x="128" y="195"/>
                      <a:pt x="132" y="189"/>
                      <a:pt x="131" y="181"/>
                    </a:cubicBezTo>
                    <a:cubicBezTo>
                      <a:pt x="129" y="174"/>
                      <a:pt x="120" y="166"/>
                      <a:pt x="112" y="169"/>
                    </a:cubicBezTo>
                    <a:cubicBezTo>
                      <a:pt x="112" y="169"/>
                      <a:pt x="111" y="170"/>
                      <a:pt x="112" y="171"/>
                    </a:cubicBezTo>
                    <a:cubicBezTo>
                      <a:pt x="109" y="172"/>
                      <a:pt x="107" y="174"/>
                      <a:pt x="106" y="177"/>
                    </a:cubicBezTo>
                    <a:cubicBezTo>
                      <a:pt x="98" y="176"/>
                      <a:pt x="90" y="176"/>
                      <a:pt x="82" y="175"/>
                    </a:cubicBezTo>
                    <a:cubicBezTo>
                      <a:pt x="74" y="174"/>
                      <a:pt x="66" y="172"/>
                      <a:pt x="58" y="170"/>
                    </a:cubicBezTo>
                    <a:cubicBezTo>
                      <a:pt x="71" y="166"/>
                      <a:pt x="83" y="161"/>
                      <a:pt x="96" y="157"/>
                    </a:cubicBezTo>
                    <a:cubicBezTo>
                      <a:pt x="112" y="151"/>
                      <a:pt x="128" y="145"/>
                      <a:pt x="143" y="138"/>
                    </a:cubicBezTo>
                    <a:cubicBezTo>
                      <a:pt x="157" y="148"/>
                      <a:pt x="171" y="157"/>
                      <a:pt x="188" y="162"/>
                    </a:cubicBezTo>
                    <a:cubicBezTo>
                      <a:pt x="187" y="165"/>
                      <a:pt x="187" y="167"/>
                      <a:pt x="188" y="170"/>
                    </a:cubicBezTo>
                    <a:cubicBezTo>
                      <a:pt x="188" y="170"/>
                      <a:pt x="188" y="171"/>
                      <a:pt x="189" y="171"/>
                    </a:cubicBezTo>
                    <a:cubicBezTo>
                      <a:pt x="191" y="176"/>
                      <a:pt x="197" y="180"/>
                      <a:pt x="203" y="179"/>
                    </a:cubicBezTo>
                    <a:cubicBezTo>
                      <a:pt x="211" y="178"/>
                      <a:pt x="219" y="170"/>
                      <a:pt x="216" y="161"/>
                    </a:cubicBezTo>
                    <a:cubicBezTo>
                      <a:pt x="213" y="155"/>
                      <a:pt x="204" y="153"/>
                      <a:pt x="198" y="154"/>
                    </a:cubicBezTo>
                    <a:cubicBezTo>
                      <a:pt x="194" y="154"/>
                      <a:pt x="191" y="156"/>
                      <a:pt x="189" y="159"/>
                    </a:cubicBezTo>
                    <a:cubicBezTo>
                      <a:pt x="173" y="154"/>
                      <a:pt x="159" y="146"/>
                      <a:pt x="145" y="137"/>
                    </a:cubicBezTo>
                    <a:cubicBezTo>
                      <a:pt x="155" y="133"/>
                      <a:pt x="165" y="128"/>
                      <a:pt x="175" y="123"/>
                    </a:cubicBezTo>
                    <a:cubicBezTo>
                      <a:pt x="190" y="116"/>
                      <a:pt x="206" y="109"/>
                      <a:pt x="221" y="100"/>
                    </a:cubicBezTo>
                    <a:cubicBezTo>
                      <a:pt x="231" y="108"/>
                      <a:pt x="244" y="112"/>
                      <a:pt x="257" y="114"/>
                    </a:cubicBezTo>
                    <a:cubicBezTo>
                      <a:pt x="256" y="117"/>
                      <a:pt x="255" y="120"/>
                      <a:pt x="256" y="123"/>
                    </a:cubicBezTo>
                    <a:cubicBezTo>
                      <a:pt x="258" y="130"/>
                      <a:pt x="269" y="134"/>
                      <a:pt x="275" y="129"/>
                    </a:cubicBezTo>
                    <a:cubicBezTo>
                      <a:pt x="279" y="125"/>
                      <a:pt x="280" y="118"/>
                      <a:pt x="277" y="113"/>
                    </a:cubicBezTo>
                    <a:cubicBezTo>
                      <a:pt x="275" y="109"/>
                      <a:pt x="271" y="107"/>
                      <a:pt x="266" y="107"/>
                    </a:cubicBezTo>
                    <a:cubicBezTo>
                      <a:pt x="266" y="107"/>
                      <a:pt x="267" y="107"/>
                      <a:pt x="267" y="107"/>
                    </a:cubicBezTo>
                    <a:cubicBezTo>
                      <a:pt x="267" y="107"/>
                      <a:pt x="267" y="106"/>
                      <a:pt x="266" y="107"/>
                    </a:cubicBezTo>
                    <a:cubicBezTo>
                      <a:pt x="265" y="107"/>
                      <a:pt x="264" y="108"/>
                      <a:pt x="262" y="108"/>
                    </a:cubicBezTo>
                    <a:cubicBezTo>
                      <a:pt x="261" y="109"/>
                      <a:pt x="260" y="109"/>
                      <a:pt x="259" y="110"/>
                    </a:cubicBezTo>
                    <a:cubicBezTo>
                      <a:pt x="259" y="110"/>
                      <a:pt x="259" y="111"/>
                      <a:pt x="259" y="111"/>
                    </a:cubicBezTo>
                    <a:cubicBezTo>
                      <a:pt x="246" y="108"/>
                      <a:pt x="235" y="105"/>
                      <a:pt x="223" y="99"/>
                    </a:cubicBezTo>
                    <a:cubicBezTo>
                      <a:pt x="246" y="87"/>
                      <a:pt x="268" y="73"/>
                      <a:pt x="288" y="57"/>
                    </a:cubicBezTo>
                    <a:cubicBezTo>
                      <a:pt x="300" y="57"/>
                      <a:pt x="312" y="58"/>
                      <a:pt x="324" y="57"/>
                    </a:cubicBezTo>
                    <a:cubicBezTo>
                      <a:pt x="324" y="57"/>
                      <a:pt x="324" y="57"/>
                      <a:pt x="324" y="57"/>
                    </a:cubicBezTo>
                    <a:cubicBezTo>
                      <a:pt x="326" y="61"/>
                      <a:pt x="330" y="64"/>
                      <a:pt x="334" y="65"/>
                    </a:cubicBezTo>
                    <a:cubicBezTo>
                      <a:pt x="340" y="65"/>
                      <a:pt x="346" y="62"/>
                      <a:pt x="347" y="55"/>
                    </a:cubicBezTo>
                    <a:cubicBezTo>
                      <a:pt x="348" y="48"/>
                      <a:pt x="344" y="39"/>
                      <a:pt x="336" y="40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6"/>
              <p:cNvSpPr/>
              <p:nvPr/>
            </p:nvSpPr>
            <p:spPr bwMode="auto">
              <a:xfrm>
                <a:off x="1192242" y="286037"/>
                <a:ext cx="1027113" cy="657225"/>
              </a:xfrm>
              <a:custGeom>
                <a:avLst/>
                <a:gdLst>
                  <a:gd name="T0" fmla="*/ 372 w 375"/>
                  <a:gd name="T1" fmla="*/ 33 h 239"/>
                  <a:gd name="T2" fmla="*/ 331 w 375"/>
                  <a:gd name="T3" fmla="*/ 50 h 239"/>
                  <a:gd name="T4" fmla="*/ 291 w 375"/>
                  <a:gd name="T5" fmla="*/ 64 h 239"/>
                  <a:gd name="T6" fmla="*/ 235 w 375"/>
                  <a:gd name="T7" fmla="*/ 113 h 239"/>
                  <a:gd name="T8" fmla="*/ 211 w 375"/>
                  <a:gd name="T9" fmla="*/ 121 h 239"/>
                  <a:gd name="T10" fmla="*/ 137 w 375"/>
                  <a:gd name="T11" fmla="*/ 138 h 239"/>
                  <a:gd name="T12" fmla="*/ 162 w 375"/>
                  <a:gd name="T13" fmla="*/ 117 h 239"/>
                  <a:gd name="T14" fmla="*/ 171 w 375"/>
                  <a:gd name="T15" fmla="*/ 108 h 239"/>
                  <a:gd name="T16" fmla="*/ 241 w 375"/>
                  <a:gd name="T17" fmla="*/ 5 h 239"/>
                  <a:gd name="T18" fmla="*/ 243 w 375"/>
                  <a:gd name="T19" fmla="*/ 3 h 239"/>
                  <a:gd name="T20" fmla="*/ 241 w 375"/>
                  <a:gd name="T21" fmla="*/ 1 h 239"/>
                  <a:gd name="T22" fmla="*/ 218 w 375"/>
                  <a:gd name="T23" fmla="*/ 26 h 239"/>
                  <a:gd name="T24" fmla="*/ 191 w 375"/>
                  <a:gd name="T25" fmla="*/ 51 h 239"/>
                  <a:gd name="T26" fmla="*/ 167 w 375"/>
                  <a:gd name="T27" fmla="*/ 106 h 239"/>
                  <a:gd name="T28" fmla="*/ 167 w 375"/>
                  <a:gd name="T29" fmla="*/ 106 h 239"/>
                  <a:gd name="T30" fmla="*/ 162 w 375"/>
                  <a:gd name="T31" fmla="*/ 112 h 239"/>
                  <a:gd name="T32" fmla="*/ 131 w 375"/>
                  <a:gd name="T33" fmla="*/ 139 h 239"/>
                  <a:gd name="T34" fmla="*/ 90 w 375"/>
                  <a:gd name="T35" fmla="*/ 146 h 239"/>
                  <a:gd name="T36" fmla="*/ 90 w 375"/>
                  <a:gd name="T37" fmla="*/ 146 h 239"/>
                  <a:gd name="T38" fmla="*/ 89 w 375"/>
                  <a:gd name="T39" fmla="*/ 146 h 239"/>
                  <a:gd name="T40" fmla="*/ 67 w 375"/>
                  <a:gd name="T41" fmla="*/ 149 h 239"/>
                  <a:gd name="T42" fmla="*/ 1 w 375"/>
                  <a:gd name="T43" fmla="*/ 148 h 239"/>
                  <a:gd name="T44" fmla="*/ 1 w 375"/>
                  <a:gd name="T45" fmla="*/ 149 h 239"/>
                  <a:gd name="T46" fmla="*/ 58 w 375"/>
                  <a:gd name="T47" fmla="*/ 154 h 239"/>
                  <a:gd name="T48" fmla="*/ 90 w 375"/>
                  <a:gd name="T49" fmla="*/ 150 h 239"/>
                  <a:gd name="T50" fmla="*/ 144 w 375"/>
                  <a:gd name="T51" fmla="*/ 186 h 239"/>
                  <a:gd name="T52" fmla="*/ 193 w 375"/>
                  <a:gd name="T53" fmla="*/ 202 h 239"/>
                  <a:gd name="T54" fmla="*/ 296 w 375"/>
                  <a:gd name="T55" fmla="*/ 185 h 239"/>
                  <a:gd name="T56" fmla="*/ 296 w 375"/>
                  <a:gd name="T57" fmla="*/ 184 h 239"/>
                  <a:gd name="T58" fmla="*/ 297 w 375"/>
                  <a:gd name="T59" fmla="*/ 184 h 239"/>
                  <a:gd name="T60" fmla="*/ 297 w 375"/>
                  <a:gd name="T61" fmla="*/ 181 h 239"/>
                  <a:gd name="T62" fmla="*/ 192 w 375"/>
                  <a:gd name="T63" fmla="*/ 197 h 239"/>
                  <a:gd name="T64" fmla="*/ 192 w 375"/>
                  <a:gd name="T65" fmla="*/ 198 h 239"/>
                  <a:gd name="T66" fmla="*/ 150 w 375"/>
                  <a:gd name="T67" fmla="*/ 185 h 239"/>
                  <a:gd name="T68" fmla="*/ 92 w 375"/>
                  <a:gd name="T69" fmla="*/ 149 h 239"/>
                  <a:gd name="T70" fmla="*/ 127 w 375"/>
                  <a:gd name="T71" fmla="*/ 144 h 239"/>
                  <a:gd name="T72" fmla="*/ 235 w 375"/>
                  <a:gd name="T73" fmla="*/ 119 h 239"/>
                  <a:gd name="T74" fmla="*/ 235 w 375"/>
                  <a:gd name="T75" fmla="*/ 119 h 239"/>
                  <a:gd name="T76" fmla="*/ 313 w 375"/>
                  <a:gd name="T77" fmla="*/ 123 h 239"/>
                  <a:gd name="T78" fmla="*/ 350 w 375"/>
                  <a:gd name="T79" fmla="*/ 87 h 239"/>
                  <a:gd name="T80" fmla="*/ 372 w 375"/>
                  <a:gd name="T81" fmla="*/ 36 h 239"/>
                  <a:gd name="T82" fmla="*/ 374 w 375"/>
                  <a:gd name="T83" fmla="*/ 35 h 239"/>
                  <a:gd name="T84" fmla="*/ 372 w 375"/>
                  <a:gd name="T85" fmla="*/ 3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5" h="239">
                    <a:moveTo>
                      <a:pt x="372" y="33"/>
                    </a:moveTo>
                    <a:cubicBezTo>
                      <a:pt x="359" y="39"/>
                      <a:pt x="346" y="45"/>
                      <a:pt x="331" y="50"/>
                    </a:cubicBezTo>
                    <a:cubicBezTo>
                      <a:pt x="317" y="54"/>
                      <a:pt x="304" y="58"/>
                      <a:pt x="291" y="64"/>
                    </a:cubicBezTo>
                    <a:cubicBezTo>
                      <a:pt x="267" y="74"/>
                      <a:pt x="249" y="93"/>
                      <a:pt x="235" y="113"/>
                    </a:cubicBezTo>
                    <a:cubicBezTo>
                      <a:pt x="227" y="116"/>
                      <a:pt x="219" y="119"/>
                      <a:pt x="211" y="121"/>
                    </a:cubicBezTo>
                    <a:cubicBezTo>
                      <a:pt x="187" y="129"/>
                      <a:pt x="162" y="134"/>
                      <a:pt x="137" y="138"/>
                    </a:cubicBezTo>
                    <a:cubicBezTo>
                      <a:pt x="146" y="133"/>
                      <a:pt x="155" y="124"/>
                      <a:pt x="162" y="117"/>
                    </a:cubicBezTo>
                    <a:cubicBezTo>
                      <a:pt x="165" y="114"/>
                      <a:pt x="168" y="111"/>
                      <a:pt x="171" y="108"/>
                    </a:cubicBezTo>
                    <a:cubicBezTo>
                      <a:pt x="226" y="117"/>
                      <a:pt x="233" y="44"/>
                      <a:pt x="241" y="5"/>
                    </a:cubicBezTo>
                    <a:cubicBezTo>
                      <a:pt x="242" y="4"/>
                      <a:pt x="242" y="3"/>
                      <a:pt x="243" y="3"/>
                    </a:cubicBezTo>
                    <a:cubicBezTo>
                      <a:pt x="244" y="1"/>
                      <a:pt x="242" y="0"/>
                      <a:pt x="241" y="1"/>
                    </a:cubicBezTo>
                    <a:cubicBezTo>
                      <a:pt x="233" y="10"/>
                      <a:pt x="226" y="18"/>
                      <a:pt x="218" y="26"/>
                    </a:cubicBezTo>
                    <a:cubicBezTo>
                      <a:pt x="209" y="34"/>
                      <a:pt x="199" y="42"/>
                      <a:pt x="191" y="51"/>
                    </a:cubicBezTo>
                    <a:cubicBezTo>
                      <a:pt x="176" y="65"/>
                      <a:pt x="164" y="85"/>
                      <a:pt x="167" y="106"/>
                    </a:cubicBezTo>
                    <a:cubicBezTo>
                      <a:pt x="167" y="106"/>
                      <a:pt x="167" y="106"/>
                      <a:pt x="167" y="106"/>
                    </a:cubicBezTo>
                    <a:cubicBezTo>
                      <a:pt x="165" y="108"/>
                      <a:pt x="164" y="110"/>
                      <a:pt x="162" y="112"/>
                    </a:cubicBezTo>
                    <a:cubicBezTo>
                      <a:pt x="153" y="123"/>
                      <a:pt x="142" y="131"/>
                      <a:pt x="131" y="139"/>
                    </a:cubicBezTo>
                    <a:cubicBezTo>
                      <a:pt x="117" y="142"/>
                      <a:pt x="103" y="144"/>
                      <a:pt x="90" y="146"/>
                    </a:cubicBezTo>
                    <a:cubicBezTo>
                      <a:pt x="90" y="146"/>
                      <a:pt x="90" y="146"/>
                      <a:pt x="90" y="146"/>
                    </a:cubicBezTo>
                    <a:cubicBezTo>
                      <a:pt x="89" y="145"/>
                      <a:pt x="89" y="146"/>
                      <a:pt x="89" y="146"/>
                    </a:cubicBezTo>
                    <a:cubicBezTo>
                      <a:pt x="82" y="147"/>
                      <a:pt x="74" y="148"/>
                      <a:pt x="67" y="149"/>
                    </a:cubicBezTo>
                    <a:cubicBezTo>
                      <a:pt x="45" y="153"/>
                      <a:pt x="23" y="154"/>
                      <a:pt x="1" y="148"/>
                    </a:cubicBezTo>
                    <a:cubicBezTo>
                      <a:pt x="1" y="147"/>
                      <a:pt x="0" y="148"/>
                      <a:pt x="1" y="149"/>
                    </a:cubicBezTo>
                    <a:cubicBezTo>
                      <a:pt x="17" y="159"/>
                      <a:pt x="41" y="156"/>
                      <a:pt x="58" y="154"/>
                    </a:cubicBezTo>
                    <a:cubicBezTo>
                      <a:pt x="69" y="153"/>
                      <a:pt x="80" y="151"/>
                      <a:pt x="90" y="150"/>
                    </a:cubicBezTo>
                    <a:cubicBezTo>
                      <a:pt x="101" y="168"/>
                      <a:pt x="126" y="179"/>
                      <a:pt x="144" y="186"/>
                    </a:cubicBezTo>
                    <a:cubicBezTo>
                      <a:pt x="159" y="193"/>
                      <a:pt x="176" y="199"/>
                      <a:pt x="193" y="202"/>
                    </a:cubicBezTo>
                    <a:cubicBezTo>
                      <a:pt x="214" y="239"/>
                      <a:pt x="285" y="223"/>
                      <a:pt x="296" y="185"/>
                    </a:cubicBezTo>
                    <a:cubicBezTo>
                      <a:pt x="296" y="184"/>
                      <a:pt x="296" y="184"/>
                      <a:pt x="296" y="184"/>
                    </a:cubicBezTo>
                    <a:cubicBezTo>
                      <a:pt x="297" y="184"/>
                      <a:pt x="297" y="184"/>
                      <a:pt x="297" y="184"/>
                    </a:cubicBezTo>
                    <a:cubicBezTo>
                      <a:pt x="299" y="183"/>
                      <a:pt x="299" y="180"/>
                      <a:pt x="297" y="181"/>
                    </a:cubicBezTo>
                    <a:cubicBezTo>
                      <a:pt x="263" y="184"/>
                      <a:pt x="218" y="166"/>
                      <a:pt x="192" y="197"/>
                    </a:cubicBezTo>
                    <a:cubicBezTo>
                      <a:pt x="192" y="198"/>
                      <a:pt x="192" y="198"/>
                      <a:pt x="192" y="198"/>
                    </a:cubicBezTo>
                    <a:cubicBezTo>
                      <a:pt x="178" y="195"/>
                      <a:pt x="164" y="190"/>
                      <a:pt x="150" y="185"/>
                    </a:cubicBezTo>
                    <a:cubicBezTo>
                      <a:pt x="130" y="178"/>
                      <a:pt x="106" y="167"/>
                      <a:pt x="92" y="149"/>
                    </a:cubicBezTo>
                    <a:cubicBezTo>
                      <a:pt x="104" y="148"/>
                      <a:pt x="115" y="146"/>
                      <a:pt x="127" y="144"/>
                    </a:cubicBezTo>
                    <a:cubicBezTo>
                      <a:pt x="162" y="138"/>
                      <a:pt x="200" y="131"/>
                      <a:pt x="235" y="119"/>
                    </a:cubicBezTo>
                    <a:cubicBezTo>
                      <a:pt x="235" y="119"/>
                      <a:pt x="235" y="119"/>
                      <a:pt x="235" y="119"/>
                    </a:cubicBezTo>
                    <a:cubicBezTo>
                      <a:pt x="253" y="141"/>
                      <a:pt x="291" y="133"/>
                      <a:pt x="313" y="123"/>
                    </a:cubicBezTo>
                    <a:cubicBezTo>
                      <a:pt x="329" y="116"/>
                      <a:pt x="340" y="101"/>
                      <a:pt x="350" y="87"/>
                    </a:cubicBezTo>
                    <a:cubicBezTo>
                      <a:pt x="360" y="73"/>
                      <a:pt x="370" y="54"/>
                      <a:pt x="372" y="36"/>
                    </a:cubicBezTo>
                    <a:cubicBezTo>
                      <a:pt x="373" y="36"/>
                      <a:pt x="373" y="35"/>
                      <a:pt x="374" y="35"/>
                    </a:cubicBezTo>
                    <a:cubicBezTo>
                      <a:pt x="375" y="34"/>
                      <a:pt x="374" y="32"/>
                      <a:pt x="372" y="33"/>
                    </a:cubicBezTo>
                    <a:close/>
                  </a:path>
                </a:pathLst>
              </a:custGeom>
              <a:solidFill>
                <a:srgbClr val="B287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7"/>
              <p:cNvSpPr/>
              <p:nvPr/>
            </p:nvSpPr>
            <p:spPr bwMode="auto">
              <a:xfrm>
                <a:off x="1614517" y="962313"/>
                <a:ext cx="241300" cy="544513"/>
              </a:xfrm>
              <a:custGeom>
                <a:avLst/>
                <a:gdLst>
                  <a:gd name="T0" fmla="*/ 87 w 88"/>
                  <a:gd name="T1" fmla="*/ 183 h 198"/>
                  <a:gd name="T2" fmla="*/ 79 w 88"/>
                  <a:gd name="T3" fmla="*/ 177 h 198"/>
                  <a:gd name="T4" fmla="*/ 68 w 88"/>
                  <a:gd name="T5" fmla="*/ 170 h 198"/>
                  <a:gd name="T6" fmla="*/ 68 w 88"/>
                  <a:gd name="T7" fmla="*/ 170 h 198"/>
                  <a:gd name="T8" fmla="*/ 54 w 88"/>
                  <a:gd name="T9" fmla="*/ 80 h 198"/>
                  <a:gd name="T10" fmla="*/ 33 w 88"/>
                  <a:gd name="T11" fmla="*/ 29 h 198"/>
                  <a:gd name="T12" fmla="*/ 1 w 88"/>
                  <a:gd name="T13" fmla="*/ 0 h 198"/>
                  <a:gd name="T14" fmla="*/ 0 w 88"/>
                  <a:gd name="T15" fmla="*/ 1 h 198"/>
                  <a:gd name="T16" fmla="*/ 32 w 88"/>
                  <a:gd name="T17" fmla="*/ 35 h 198"/>
                  <a:gd name="T18" fmla="*/ 51 w 88"/>
                  <a:gd name="T19" fmla="*/ 86 h 198"/>
                  <a:gd name="T20" fmla="*/ 63 w 88"/>
                  <a:gd name="T21" fmla="*/ 171 h 198"/>
                  <a:gd name="T22" fmla="*/ 49 w 88"/>
                  <a:gd name="T23" fmla="*/ 187 h 198"/>
                  <a:gd name="T24" fmla="*/ 49 w 88"/>
                  <a:gd name="T25" fmla="*/ 190 h 198"/>
                  <a:gd name="T26" fmla="*/ 70 w 88"/>
                  <a:gd name="T27" fmla="*/ 197 h 198"/>
                  <a:gd name="T28" fmla="*/ 86 w 88"/>
                  <a:gd name="T29" fmla="*/ 186 h 198"/>
                  <a:gd name="T30" fmla="*/ 87 w 88"/>
                  <a:gd name="T31" fmla="*/ 18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8" h="198">
                    <a:moveTo>
                      <a:pt x="87" y="183"/>
                    </a:moveTo>
                    <a:cubicBezTo>
                      <a:pt x="85" y="181"/>
                      <a:pt x="82" y="179"/>
                      <a:pt x="79" y="177"/>
                    </a:cubicBezTo>
                    <a:cubicBezTo>
                      <a:pt x="75" y="175"/>
                      <a:pt x="72" y="172"/>
                      <a:pt x="68" y="170"/>
                    </a:cubicBezTo>
                    <a:cubicBezTo>
                      <a:pt x="68" y="170"/>
                      <a:pt x="68" y="170"/>
                      <a:pt x="68" y="170"/>
                    </a:cubicBezTo>
                    <a:cubicBezTo>
                      <a:pt x="68" y="140"/>
                      <a:pt x="62" y="108"/>
                      <a:pt x="54" y="80"/>
                    </a:cubicBezTo>
                    <a:cubicBezTo>
                      <a:pt x="50" y="62"/>
                      <a:pt x="43" y="45"/>
                      <a:pt x="33" y="29"/>
                    </a:cubicBezTo>
                    <a:cubicBezTo>
                      <a:pt x="26" y="18"/>
                      <a:pt x="15" y="4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3" y="12"/>
                      <a:pt x="23" y="20"/>
                      <a:pt x="32" y="35"/>
                    </a:cubicBezTo>
                    <a:cubicBezTo>
                      <a:pt x="41" y="51"/>
                      <a:pt x="47" y="69"/>
                      <a:pt x="51" y="86"/>
                    </a:cubicBezTo>
                    <a:cubicBezTo>
                      <a:pt x="58" y="114"/>
                      <a:pt x="60" y="142"/>
                      <a:pt x="63" y="171"/>
                    </a:cubicBezTo>
                    <a:cubicBezTo>
                      <a:pt x="58" y="176"/>
                      <a:pt x="54" y="182"/>
                      <a:pt x="49" y="187"/>
                    </a:cubicBezTo>
                    <a:cubicBezTo>
                      <a:pt x="49" y="188"/>
                      <a:pt x="49" y="189"/>
                      <a:pt x="49" y="190"/>
                    </a:cubicBezTo>
                    <a:cubicBezTo>
                      <a:pt x="55" y="196"/>
                      <a:pt x="62" y="198"/>
                      <a:pt x="70" y="197"/>
                    </a:cubicBezTo>
                    <a:cubicBezTo>
                      <a:pt x="77" y="196"/>
                      <a:pt x="84" y="192"/>
                      <a:pt x="86" y="186"/>
                    </a:cubicBezTo>
                    <a:cubicBezTo>
                      <a:pt x="87" y="185"/>
                      <a:pt x="88" y="184"/>
                      <a:pt x="87" y="183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8"/>
              <p:cNvSpPr/>
              <p:nvPr/>
            </p:nvSpPr>
            <p:spPr bwMode="auto">
              <a:xfrm>
                <a:off x="1890742" y="1086138"/>
                <a:ext cx="417513" cy="446088"/>
              </a:xfrm>
              <a:custGeom>
                <a:avLst/>
                <a:gdLst>
                  <a:gd name="T0" fmla="*/ 142 w 152"/>
                  <a:gd name="T1" fmla="*/ 103 h 162"/>
                  <a:gd name="T2" fmla="*/ 129 w 152"/>
                  <a:gd name="T3" fmla="*/ 105 h 162"/>
                  <a:gd name="T4" fmla="*/ 88 w 152"/>
                  <a:gd name="T5" fmla="*/ 89 h 162"/>
                  <a:gd name="T6" fmla="*/ 88 w 152"/>
                  <a:gd name="T7" fmla="*/ 89 h 162"/>
                  <a:gd name="T8" fmla="*/ 60 w 152"/>
                  <a:gd name="T9" fmla="*/ 45 h 162"/>
                  <a:gd name="T10" fmla="*/ 102 w 152"/>
                  <a:gd name="T11" fmla="*/ 55 h 162"/>
                  <a:gd name="T12" fmla="*/ 101 w 152"/>
                  <a:gd name="T13" fmla="*/ 63 h 162"/>
                  <a:gd name="T14" fmla="*/ 120 w 152"/>
                  <a:gd name="T15" fmla="*/ 69 h 162"/>
                  <a:gd name="T16" fmla="*/ 125 w 152"/>
                  <a:gd name="T17" fmla="*/ 49 h 162"/>
                  <a:gd name="T18" fmla="*/ 106 w 152"/>
                  <a:gd name="T19" fmla="*/ 45 h 162"/>
                  <a:gd name="T20" fmla="*/ 106 w 152"/>
                  <a:gd name="T21" fmla="*/ 46 h 162"/>
                  <a:gd name="T22" fmla="*/ 103 w 152"/>
                  <a:gd name="T23" fmla="*/ 51 h 162"/>
                  <a:gd name="T24" fmla="*/ 82 w 152"/>
                  <a:gd name="T25" fmla="*/ 49 h 162"/>
                  <a:gd name="T26" fmla="*/ 56 w 152"/>
                  <a:gd name="T27" fmla="*/ 39 h 162"/>
                  <a:gd name="T28" fmla="*/ 20 w 152"/>
                  <a:gd name="T29" fmla="*/ 1 h 162"/>
                  <a:gd name="T30" fmla="*/ 19 w 152"/>
                  <a:gd name="T31" fmla="*/ 2 h 162"/>
                  <a:gd name="T32" fmla="*/ 36 w 152"/>
                  <a:gd name="T33" fmla="*/ 22 h 162"/>
                  <a:gd name="T34" fmla="*/ 19 w 152"/>
                  <a:gd name="T35" fmla="*/ 77 h 162"/>
                  <a:gd name="T36" fmla="*/ 5 w 152"/>
                  <a:gd name="T37" fmla="*/ 78 h 162"/>
                  <a:gd name="T38" fmla="*/ 6 w 152"/>
                  <a:gd name="T39" fmla="*/ 96 h 162"/>
                  <a:gd name="T40" fmla="*/ 20 w 152"/>
                  <a:gd name="T41" fmla="*/ 96 h 162"/>
                  <a:gd name="T42" fmla="*/ 22 w 152"/>
                  <a:gd name="T43" fmla="*/ 80 h 162"/>
                  <a:gd name="T44" fmla="*/ 38 w 152"/>
                  <a:gd name="T45" fmla="*/ 24 h 162"/>
                  <a:gd name="T46" fmla="*/ 70 w 152"/>
                  <a:gd name="T47" fmla="*/ 66 h 162"/>
                  <a:gd name="T48" fmla="*/ 54 w 152"/>
                  <a:gd name="T49" fmla="*/ 115 h 162"/>
                  <a:gd name="T50" fmla="*/ 52 w 152"/>
                  <a:gd name="T51" fmla="*/ 114 h 162"/>
                  <a:gd name="T52" fmla="*/ 50 w 152"/>
                  <a:gd name="T53" fmla="*/ 115 h 162"/>
                  <a:gd name="T54" fmla="*/ 37 w 152"/>
                  <a:gd name="T55" fmla="*/ 118 h 162"/>
                  <a:gd name="T56" fmla="*/ 41 w 152"/>
                  <a:gd name="T57" fmla="*/ 135 h 162"/>
                  <a:gd name="T58" fmla="*/ 57 w 152"/>
                  <a:gd name="T59" fmla="*/ 132 h 162"/>
                  <a:gd name="T60" fmla="*/ 56 w 152"/>
                  <a:gd name="T61" fmla="*/ 118 h 162"/>
                  <a:gd name="T62" fmla="*/ 72 w 152"/>
                  <a:gd name="T63" fmla="*/ 69 h 162"/>
                  <a:gd name="T64" fmla="*/ 94 w 152"/>
                  <a:gd name="T65" fmla="*/ 115 h 162"/>
                  <a:gd name="T66" fmla="*/ 85 w 152"/>
                  <a:gd name="T67" fmla="*/ 136 h 162"/>
                  <a:gd name="T68" fmla="*/ 84 w 152"/>
                  <a:gd name="T69" fmla="*/ 135 h 162"/>
                  <a:gd name="T70" fmla="*/ 72 w 152"/>
                  <a:gd name="T71" fmla="*/ 144 h 162"/>
                  <a:gd name="T72" fmla="*/ 79 w 152"/>
                  <a:gd name="T73" fmla="*/ 157 h 162"/>
                  <a:gd name="T74" fmla="*/ 89 w 152"/>
                  <a:gd name="T75" fmla="*/ 150 h 162"/>
                  <a:gd name="T76" fmla="*/ 87 w 152"/>
                  <a:gd name="T77" fmla="*/ 138 h 162"/>
                  <a:gd name="T78" fmla="*/ 96 w 152"/>
                  <a:gd name="T79" fmla="*/ 118 h 162"/>
                  <a:gd name="T80" fmla="*/ 105 w 152"/>
                  <a:gd name="T81" fmla="*/ 144 h 162"/>
                  <a:gd name="T82" fmla="*/ 104 w 152"/>
                  <a:gd name="T83" fmla="*/ 155 h 162"/>
                  <a:gd name="T84" fmla="*/ 118 w 152"/>
                  <a:gd name="T85" fmla="*/ 158 h 162"/>
                  <a:gd name="T86" fmla="*/ 122 w 152"/>
                  <a:gd name="T87" fmla="*/ 146 h 162"/>
                  <a:gd name="T88" fmla="*/ 108 w 152"/>
                  <a:gd name="T89" fmla="*/ 141 h 162"/>
                  <a:gd name="T90" fmla="*/ 90 w 152"/>
                  <a:gd name="T91" fmla="*/ 94 h 162"/>
                  <a:gd name="T92" fmla="*/ 126 w 152"/>
                  <a:gd name="T93" fmla="*/ 110 h 162"/>
                  <a:gd name="T94" fmla="*/ 125 w 152"/>
                  <a:gd name="T95" fmla="*/ 111 h 162"/>
                  <a:gd name="T96" fmla="*/ 125 w 152"/>
                  <a:gd name="T97" fmla="*/ 112 h 162"/>
                  <a:gd name="T98" fmla="*/ 132 w 152"/>
                  <a:gd name="T99" fmla="*/ 126 h 162"/>
                  <a:gd name="T100" fmla="*/ 151 w 152"/>
                  <a:gd name="T101" fmla="*/ 117 h 162"/>
                  <a:gd name="T102" fmla="*/ 142 w 152"/>
                  <a:gd name="T103" fmla="*/ 103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162">
                    <a:moveTo>
                      <a:pt x="142" y="103"/>
                    </a:moveTo>
                    <a:cubicBezTo>
                      <a:pt x="137" y="101"/>
                      <a:pt x="132" y="102"/>
                      <a:pt x="129" y="105"/>
                    </a:cubicBezTo>
                    <a:cubicBezTo>
                      <a:pt x="114" y="102"/>
                      <a:pt x="101" y="99"/>
                      <a:pt x="88" y="89"/>
                    </a:cubicBezTo>
                    <a:cubicBezTo>
                      <a:pt x="88" y="89"/>
                      <a:pt x="88" y="89"/>
                      <a:pt x="88" y="89"/>
                    </a:cubicBezTo>
                    <a:cubicBezTo>
                      <a:pt x="80" y="74"/>
                      <a:pt x="71" y="59"/>
                      <a:pt x="60" y="45"/>
                    </a:cubicBezTo>
                    <a:cubicBezTo>
                      <a:pt x="72" y="52"/>
                      <a:pt x="88" y="55"/>
                      <a:pt x="102" y="55"/>
                    </a:cubicBezTo>
                    <a:cubicBezTo>
                      <a:pt x="101" y="58"/>
                      <a:pt x="101" y="61"/>
                      <a:pt x="101" y="63"/>
                    </a:cubicBezTo>
                    <a:cubicBezTo>
                      <a:pt x="103" y="72"/>
                      <a:pt x="114" y="74"/>
                      <a:pt x="120" y="69"/>
                    </a:cubicBezTo>
                    <a:cubicBezTo>
                      <a:pt x="126" y="65"/>
                      <a:pt x="127" y="55"/>
                      <a:pt x="125" y="49"/>
                    </a:cubicBezTo>
                    <a:cubicBezTo>
                      <a:pt x="122" y="41"/>
                      <a:pt x="113" y="39"/>
                      <a:pt x="106" y="45"/>
                    </a:cubicBezTo>
                    <a:cubicBezTo>
                      <a:pt x="106" y="45"/>
                      <a:pt x="106" y="46"/>
                      <a:pt x="106" y="46"/>
                    </a:cubicBezTo>
                    <a:cubicBezTo>
                      <a:pt x="105" y="48"/>
                      <a:pt x="104" y="49"/>
                      <a:pt x="103" y="51"/>
                    </a:cubicBezTo>
                    <a:cubicBezTo>
                      <a:pt x="96" y="50"/>
                      <a:pt x="89" y="50"/>
                      <a:pt x="82" y="49"/>
                    </a:cubicBezTo>
                    <a:cubicBezTo>
                      <a:pt x="72" y="47"/>
                      <a:pt x="64" y="44"/>
                      <a:pt x="56" y="39"/>
                    </a:cubicBezTo>
                    <a:cubicBezTo>
                      <a:pt x="45" y="25"/>
                      <a:pt x="33" y="12"/>
                      <a:pt x="20" y="1"/>
                    </a:cubicBezTo>
                    <a:cubicBezTo>
                      <a:pt x="19" y="0"/>
                      <a:pt x="19" y="1"/>
                      <a:pt x="19" y="2"/>
                    </a:cubicBezTo>
                    <a:cubicBezTo>
                      <a:pt x="25" y="9"/>
                      <a:pt x="30" y="15"/>
                      <a:pt x="36" y="22"/>
                    </a:cubicBezTo>
                    <a:cubicBezTo>
                      <a:pt x="36" y="42"/>
                      <a:pt x="26" y="59"/>
                      <a:pt x="19" y="77"/>
                    </a:cubicBezTo>
                    <a:cubicBezTo>
                      <a:pt x="15" y="74"/>
                      <a:pt x="9" y="74"/>
                      <a:pt x="5" y="78"/>
                    </a:cubicBezTo>
                    <a:cubicBezTo>
                      <a:pt x="1" y="83"/>
                      <a:pt x="0" y="92"/>
                      <a:pt x="6" y="96"/>
                    </a:cubicBezTo>
                    <a:cubicBezTo>
                      <a:pt x="10" y="99"/>
                      <a:pt x="16" y="99"/>
                      <a:pt x="20" y="96"/>
                    </a:cubicBezTo>
                    <a:cubicBezTo>
                      <a:pt x="24" y="92"/>
                      <a:pt x="25" y="84"/>
                      <a:pt x="22" y="80"/>
                    </a:cubicBezTo>
                    <a:cubicBezTo>
                      <a:pt x="31" y="64"/>
                      <a:pt x="39" y="42"/>
                      <a:pt x="38" y="24"/>
                    </a:cubicBezTo>
                    <a:cubicBezTo>
                      <a:pt x="49" y="37"/>
                      <a:pt x="60" y="51"/>
                      <a:pt x="70" y="66"/>
                    </a:cubicBezTo>
                    <a:cubicBezTo>
                      <a:pt x="71" y="85"/>
                      <a:pt x="62" y="100"/>
                      <a:pt x="54" y="115"/>
                    </a:cubicBezTo>
                    <a:cubicBezTo>
                      <a:pt x="53" y="115"/>
                      <a:pt x="53" y="115"/>
                      <a:pt x="52" y="114"/>
                    </a:cubicBezTo>
                    <a:cubicBezTo>
                      <a:pt x="51" y="114"/>
                      <a:pt x="51" y="114"/>
                      <a:pt x="50" y="115"/>
                    </a:cubicBezTo>
                    <a:cubicBezTo>
                      <a:pt x="46" y="114"/>
                      <a:pt x="40" y="115"/>
                      <a:pt x="37" y="118"/>
                    </a:cubicBezTo>
                    <a:cubicBezTo>
                      <a:pt x="32" y="123"/>
                      <a:pt x="37" y="131"/>
                      <a:pt x="41" y="135"/>
                    </a:cubicBezTo>
                    <a:cubicBezTo>
                      <a:pt x="46" y="138"/>
                      <a:pt x="53" y="136"/>
                      <a:pt x="57" y="132"/>
                    </a:cubicBezTo>
                    <a:cubicBezTo>
                      <a:pt x="60" y="127"/>
                      <a:pt x="59" y="122"/>
                      <a:pt x="56" y="118"/>
                    </a:cubicBezTo>
                    <a:cubicBezTo>
                      <a:pt x="66" y="104"/>
                      <a:pt x="74" y="86"/>
                      <a:pt x="72" y="69"/>
                    </a:cubicBezTo>
                    <a:cubicBezTo>
                      <a:pt x="81" y="84"/>
                      <a:pt x="88" y="99"/>
                      <a:pt x="94" y="115"/>
                    </a:cubicBezTo>
                    <a:cubicBezTo>
                      <a:pt x="92" y="122"/>
                      <a:pt x="88" y="129"/>
                      <a:pt x="85" y="136"/>
                    </a:cubicBezTo>
                    <a:cubicBezTo>
                      <a:pt x="85" y="136"/>
                      <a:pt x="85" y="135"/>
                      <a:pt x="84" y="135"/>
                    </a:cubicBezTo>
                    <a:cubicBezTo>
                      <a:pt x="79" y="135"/>
                      <a:pt x="73" y="139"/>
                      <a:pt x="72" y="144"/>
                    </a:cubicBezTo>
                    <a:cubicBezTo>
                      <a:pt x="72" y="149"/>
                      <a:pt x="74" y="156"/>
                      <a:pt x="79" y="157"/>
                    </a:cubicBezTo>
                    <a:cubicBezTo>
                      <a:pt x="83" y="157"/>
                      <a:pt x="87" y="154"/>
                      <a:pt x="89" y="150"/>
                    </a:cubicBezTo>
                    <a:cubicBezTo>
                      <a:pt x="91" y="146"/>
                      <a:pt x="90" y="141"/>
                      <a:pt x="87" y="138"/>
                    </a:cubicBezTo>
                    <a:cubicBezTo>
                      <a:pt x="91" y="132"/>
                      <a:pt x="94" y="125"/>
                      <a:pt x="96" y="118"/>
                    </a:cubicBezTo>
                    <a:cubicBezTo>
                      <a:pt x="99" y="126"/>
                      <a:pt x="102" y="135"/>
                      <a:pt x="105" y="144"/>
                    </a:cubicBezTo>
                    <a:cubicBezTo>
                      <a:pt x="102" y="147"/>
                      <a:pt x="101" y="151"/>
                      <a:pt x="104" y="155"/>
                    </a:cubicBezTo>
                    <a:cubicBezTo>
                      <a:pt x="108" y="160"/>
                      <a:pt x="113" y="162"/>
                      <a:pt x="118" y="158"/>
                    </a:cubicBezTo>
                    <a:cubicBezTo>
                      <a:pt x="121" y="155"/>
                      <a:pt x="123" y="150"/>
                      <a:pt x="122" y="146"/>
                    </a:cubicBezTo>
                    <a:cubicBezTo>
                      <a:pt x="120" y="140"/>
                      <a:pt x="113" y="140"/>
                      <a:pt x="108" y="141"/>
                    </a:cubicBezTo>
                    <a:cubicBezTo>
                      <a:pt x="103" y="125"/>
                      <a:pt x="97" y="109"/>
                      <a:pt x="90" y="94"/>
                    </a:cubicBezTo>
                    <a:cubicBezTo>
                      <a:pt x="100" y="102"/>
                      <a:pt x="113" y="108"/>
                      <a:pt x="126" y="110"/>
                    </a:cubicBezTo>
                    <a:cubicBezTo>
                      <a:pt x="126" y="110"/>
                      <a:pt x="125" y="111"/>
                      <a:pt x="125" y="111"/>
                    </a:cubicBezTo>
                    <a:cubicBezTo>
                      <a:pt x="125" y="111"/>
                      <a:pt x="125" y="112"/>
                      <a:pt x="125" y="112"/>
                    </a:cubicBezTo>
                    <a:cubicBezTo>
                      <a:pt x="124" y="118"/>
                      <a:pt x="126" y="124"/>
                      <a:pt x="132" y="126"/>
                    </a:cubicBezTo>
                    <a:cubicBezTo>
                      <a:pt x="139" y="128"/>
                      <a:pt x="150" y="125"/>
                      <a:pt x="151" y="117"/>
                    </a:cubicBezTo>
                    <a:cubicBezTo>
                      <a:pt x="152" y="111"/>
                      <a:pt x="147" y="105"/>
                      <a:pt x="142" y="103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9"/>
              <p:cNvSpPr/>
              <p:nvPr/>
            </p:nvSpPr>
            <p:spPr bwMode="auto">
              <a:xfrm>
                <a:off x="1868517" y="538450"/>
                <a:ext cx="655638" cy="533400"/>
              </a:xfrm>
              <a:custGeom>
                <a:avLst/>
                <a:gdLst>
                  <a:gd name="T0" fmla="*/ 237 w 239"/>
                  <a:gd name="T1" fmla="*/ 42 h 194"/>
                  <a:gd name="T2" fmla="*/ 188 w 239"/>
                  <a:gd name="T3" fmla="*/ 43 h 194"/>
                  <a:gd name="T4" fmla="*/ 153 w 239"/>
                  <a:gd name="T5" fmla="*/ 64 h 194"/>
                  <a:gd name="T6" fmla="*/ 140 w 239"/>
                  <a:gd name="T7" fmla="*/ 1 h 194"/>
                  <a:gd name="T8" fmla="*/ 137 w 239"/>
                  <a:gd name="T9" fmla="*/ 1 h 194"/>
                  <a:gd name="T10" fmla="*/ 143 w 239"/>
                  <a:gd name="T11" fmla="*/ 79 h 194"/>
                  <a:gd name="T12" fmla="*/ 143 w 239"/>
                  <a:gd name="T13" fmla="*/ 81 h 194"/>
                  <a:gd name="T14" fmla="*/ 142 w 239"/>
                  <a:gd name="T15" fmla="*/ 82 h 194"/>
                  <a:gd name="T16" fmla="*/ 115 w 239"/>
                  <a:gd name="T17" fmla="*/ 115 h 194"/>
                  <a:gd name="T18" fmla="*/ 83 w 239"/>
                  <a:gd name="T19" fmla="*/ 147 h 194"/>
                  <a:gd name="T20" fmla="*/ 1 w 239"/>
                  <a:gd name="T21" fmla="*/ 192 h 194"/>
                  <a:gd name="T22" fmla="*/ 1 w 239"/>
                  <a:gd name="T23" fmla="*/ 194 h 194"/>
                  <a:gd name="T24" fmla="*/ 81 w 239"/>
                  <a:gd name="T25" fmla="*/ 155 h 194"/>
                  <a:gd name="T26" fmla="*/ 116 w 239"/>
                  <a:gd name="T27" fmla="*/ 120 h 194"/>
                  <a:gd name="T28" fmla="*/ 145 w 239"/>
                  <a:gd name="T29" fmla="*/ 83 h 194"/>
                  <a:gd name="T30" fmla="*/ 146 w 239"/>
                  <a:gd name="T31" fmla="*/ 83 h 194"/>
                  <a:gd name="T32" fmla="*/ 146 w 239"/>
                  <a:gd name="T33" fmla="*/ 83 h 194"/>
                  <a:gd name="T34" fmla="*/ 147 w 239"/>
                  <a:gd name="T35" fmla="*/ 81 h 194"/>
                  <a:gd name="T36" fmla="*/ 200 w 239"/>
                  <a:gd name="T37" fmla="*/ 79 h 194"/>
                  <a:gd name="T38" fmla="*/ 239 w 239"/>
                  <a:gd name="T39" fmla="*/ 44 h 194"/>
                  <a:gd name="T40" fmla="*/ 237 w 239"/>
                  <a:gd name="T41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9" h="194">
                    <a:moveTo>
                      <a:pt x="237" y="42"/>
                    </a:moveTo>
                    <a:cubicBezTo>
                      <a:pt x="223" y="34"/>
                      <a:pt x="202" y="38"/>
                      <a:pt x="188" y="43"/>
                    </a:cubicBezTo>
                    <a:cubicBezTo>
                      <a:pt x="175" y="47"/>
                      <a:pt x="163" y="55"/>
                      <a:pt x="153" y="64"/>
                    </a:cubicBezTo>
                    <a:cubicBezTo>
                      <a:pt x="158" y="42"/>
                      <a:pt x="154" y="15"/>
                      <a:pt x="140" y="1"/>
                    </a:cubicBezTo>
                    <a:cubicBezTo>
                      <a:pt x="139" y="0"/>
                      <a:pt x="138" y="0"/>
                      <a:pt x="137" y="1"/>
                    </a:cubicBezTo>
                    <a:cubicBezTo>
                      <a:pt x="123" y="22"/>
                      <a:pt x="123" y="62"/>
                      <a:pt x="143" y="79"/>
                    </a:cubicBezTo>
                    <a:cubicBezTo>
                      <a:pt x="143" y="80"/>
                      <a:pt x="143" y="80"/>
                      <a:pt x="143" y="81"/>
                    </a:cubicBezTo>
                    <a:cubicBezTo>
                      <a:pt x="142" y="81"/>
                      <a:pt x="142" y="82"/>
                      <a:pt x="142" y="82"/>
                    </a:cubicBezTo>
                    <a:cubicBezTo>
                      <a:pt x="133" y="93"/>
                      <a:pt x="125" y="104"/>
                      <a:pt x="115" y="115"/>
                    </a:cubicBezTo>
                    <a:cubicBezTo>
                      <a:pt x="105" y="126"/>
                      <a:pt x="94" y="137"/>
                      <a:pt x="83" y="147"/>
                    </a:cubicBezTo>
                    <a:cubicBezTo>
                      <a:pt x="58" y="169"/>
                      <a:pt x="32" y="183"/>
                      <a:pt x="1" y="192"/>
                    </a:cubicBezTo>
                    <a:cubicBezTo>
                      <a:pt x="0" y="192"/>
                      <a:pt x="0" y="194"/>
                      <a:pt x="1" y="194"/>
                    </a:cubicBezTo>
                    <a:cubicBezTo>
                      <a:pt x="31" y="192"/>
                      <a:pt x="59" y="173"/>
                      <a:pt x="81" y="155"/>
                    </a:cubicBezTo>
                    <a:cubicBezTo>
                      <a:pt x="93" y="144"/>
                      <a:pt x="105" y="132"/>
                      <a:pt x="116" y="120"/>
                    </a:cubicBezTo>
                    <a:cubicBezTo>
                      <a:pt x="126" y="109"/>
                      <a:pt x="137" y="97"/>
                      <a:pt x="145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2"/>
                      <a:pt x="146" y="81"/>
                      <a:pt x="147" y="81"/>
                    </a:cubicBezTo>
                    <a:cubicBezTo>
                      <a:pt x="164" y="87"/>
                      <a:pt x="183" y="86"/>
                      <a:pt x="200" y="79"/>
                    </a:cubicBezTo>
                    <a:cubicBezTo>
                      <a:pt x="215" y="73"/>
                      <a:pt x="233" y="60"/>
                      <a:pt x="239" y="44"/>
                    </a:cubicBezTo>
                    <a:cubicBezTo>
                      <a:pt x="239" y="43"/>
                      <a:pt x="238" y="42"/>
                      <a:pt x="237" y="42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30"/>
              <p:cNvSpPr/>
              <p:nvPr/>
            </p:nvSpPr>
            <p:spPr bwMode="auto">
              <a:xfrm>
                <a:off x="2449542" y="82837"/>
                <a:ext cx="693738" cy="965200"/>
              </a:xfrm>
              <a:custGeom>
                <a:avLst/>
                <a:gdLst>
                  <a:gd name="T0" fmla="*/ 236 w 253"/>
                  <a:gd name="T1" fmla="*/ 151 h 351"/>
                  <a:gd name="T2" fmla="*/ 169 w 253"/>
                  <a:gd name="T3" fmla="*/ 159 h 351"/>
                  <a:gd name="T4" fmla="*/ 128 w 253"/>
                  <a:gd name="T5" fmla="*/ 189 h 351"/>
                  <a:gd name="T6" fmla="*/ 116 w 253"/>
                  <a:gd name="T7" fmla="*/ 202 h 351"/>
                  <a:gd name="T8" fmla="*/ 128 w 253"/>
                  <a:gd name="T9" fmla="*/ 165 h 351"/>
                  <a:gd name="T10" fmla="*/ 128 w 253"/>
                  <a:gd name="T11" fmla="*/ 165 h 351"/>
                  <a:gd name="T12" fmla="*/ 129 w 253"/>
                  <a:gd name="T13" fmla="*/ 165 h 351"/>
                  <a:gd name="T14" fmla="*/ 130 w 253"/>
                  <a:gd name="T15" fmla="*/ 165 h 351"/>
                  <a:gd name="T16" fmla="*/ 213 w 253"/>
                  <a:gd name="T17" fmla="*/ 62 h 351"/>
                  <a:gd name="T18" fmla="*/ 208 w 253"/>
                  <a:gd name="T19" fmla="*/ 16 h 351"/>
                  <a:gd name="T20" fmla="*/ 167 w 253"/>
                  <a:gd name="T21" fmla="*/ 3 h 351"/>
                  <a:gd name="T22" fmla="*/ 112 w 253"/>
                  <a:gd name="T23" fmla="*/ 72 h 351"/>
                  <a:gd name="T24" fmla="*/ 127 w 253"/>
                  <a:gd name="T25" fmla="*/ 164 h 351"/>
                  <a:gd name="T26" fmla="*/ 126 w 253"/>
                  <a:gd name="T27" fmla="*/ 164 h 351"/>
                  <a:gd name="T28" fmla="*/ 105 w 253"/>
                  <a:gd name="T29" fmla="*/ 213 h 351"/>
                  <a:gd name="T30" fmla="*/ 80 w 253"/>
                  <a:gd name="T31" fmla="*/ 266 h 351"/>
                  <a:gd name="T32" fmla="*/ 1 w 253"/>
                  <a:gd name="T33" fmla="*/ 350 h 351"/>
                  <a:gd name="T34" fmla="*/ 1 w 253"/>
                  <a:gd name="T35" fmla="*/ 351 h 351"/>
                  <a:gd name="T36" fmla="*/ 81 w 253"/>
                  <a:gd name="T37" fmla="*/ 273 h 351"/>
                  <a:gd name="T38" fmla="*/ 107 w 253"/>
                  <a:gd name="T39" fmla="*/ 221 h 351"/>
                  <a:gd name="T40" fmla="*/ 110 w 253"/>
                  <a:gd name="T41" fmla="*/ 214 h 351"/>
                  <a:gd name="T42" fmla="*/ 204 w 253"/>
                  <a:gd name="T43" fmla="*/ 221 h 351"/>
                  <a:gd name="T44" fmla="*/ 236 w 253"/>
                  <a:gd name="T45" fmla="*/ 1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3" h="351">
                    <a:moveTo>
                      <a:pt x="236" y="151"/>
                    </a:moveTo>
                    <a:cubicBezTo>
                      <a:pt x="222" y="129"/>
                      <a:pt x="184" y="150"/>
                      <a:pt x="169" y="159"/>
                    </a:cubicBezTo>
                    <a:cubicBezTo>
                      <a:pt x="154" y="167"/>
                      <a:pt x="140" y="177"/>
                      <a:pt x="128" y="189"/>
                    </a:cubicBezTo>
                    <a:cubicBezTo>
                      <a:pt x="124" y="193"/>
                      <a:pt x="119" y="197"/>
                      <a:pt x="116" y="202"/>
                    </a:cubicBezTo>
                    <a:cubicBezTo>
                      <a:pt x="121" y="190"/>
                      <a:pt x="125" y="178"/>
                      <a:pt x="128" y="165"/>
                    </a:cubicBezTo>
                    <a:cubicBezTo>
                      <a:pt x="128" y="165"/>
                      <a:pt x="128" y="165"/>
                      <a:pt x="128" y="165"/>
                    </a:cubicBezTo>
                    <a:cubicBezTo>
                      <a:pt x="128" y="165"/>
                      <a:pt x="129" y="165"/>
                      <a:pt x="129" y="165"/>
                    </a:cubicBezTo>
                    <a:cubicBezTo>
                      <a:pt x="129" y="165"/>
                      <a:pt x="130" y="165"/>
                      <a:pt x="130" y="165"/>
                    </a:cubicBezTo>
                    <a:cubicBezTo>
                      <a:pt x="168" y="139"/>
                      <a:pt x="203" y="108"/>
                      <a:pt x="213" y="62"/>
                    </a:cubicBezTo>
                    <a:cubicBezTo>
                      <a:pt x="216" y="47"/>
                      <a:pt x="216" y="30"/>
                      <a:pt x="208" y="16"/>
                    </a:cubicBezTo>
                    <a:cubicBezTo>
                      <a:pt x="199" y="2"/>
                      <a:pt x="182" y="0"/>
                      <a:pt x="167" y="3"/>
                    </a:cubicBezTo>
                    <a:cubicBezTo>
                      <a:pt x="133" y="8"/>
                      <a:pt x="117" y="42"/>
                      <a:pt x="112" y="72"/>
                    </a:cubicBezTo>
                    <a:cubicBezTo>
                      <a:pt x="107" y="101"/>
                      <a:pt x="108" y="139"/>
                      <a:pt x="127" y="164"/>
                    </a:cubicBezTo>
                    <a:cubicBezTo>
                      <a:pt x="126" y="164"/>
                      <a:pt x="126" y="164"/>
                      <a:pt x="126" y="164"/>
                    </a:cubicBezTo>
                    <a:cubicBezTo>
                      <a:pt x="118" y="180"/>
                      <a:pt x="112" y="197"/>
                      <a:pt x="105" y="213"/>
                    </a:cubicBezTo>
                    <a:cubicBezTo>
                      <a:pt x="98" y="231"/>
                      <a:pt x="90" y="249"/>
                      <a:pt x="80" y="266"/>
                    </a:cubicBezTo>
                    <a:cubicBezTo>
                      <a:pt x="61" y="301"/>
                      <a:pt x="34" y="328"/>
                      <a:pt x="1" y="350"/>
                    </a:cubicBezTo>
                    <a:cubicBezTo>
                      <a:pt x="0" y="350"/>
                      <a:pt x="1" y="351"/>
                      <a:pt x="1" y="351"/>
                    </a:cubicBezTo>
                    <a:cubicBezTo>
                      <a:pt x="36" y="335"/>
                      <a:pt x="62" y="305"/>
                      <a:pt x="81" y="273"/>
                    </a:cubicBezTo>
                    <a:cubicBezTo>
                      <a:pt x="91" y="257"/>
                      <a:pt x="100" y="239"/>
                      <a:pt x="107" y="221"/>
                    </a:cubicBezTo>
                    <a:cubicBezTo>
                      <a:pt x="108" y="219"/>
                      <a:pt x="109" y="216"/>
                      <a:pt x="110" y="214"/>
                    </a:cubicBezTo>
                    <a:cubicBezTo>
                      <a:pt x="136" y="233"/>
                      <a:pt x="176" y="233"/>
                      <a:pt x="204" y="221"/>
                    </a:cubicBezTo>
                    <a:cubicBezTo>
                      <a:pt x="229" y="211"/>
                      <a:pt x="253" y="178"/>
                      <a:pt x="236" y="15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31"/>
              <p:cNvSpPr/>
              <p:nvPr/>
            </p:nvSpPr>
            <p:spPr bwMode="auto">
              <a:xfrm>
                <a:off x="2527329" y="114170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33"/>
              <p:cNvSpPr/>
              <p:nvPr/>
            </p:nvSpPr>
            <p:spPr bwMode="auto">
              <a:xfrm>
                <a:off x="2362229" y="1071850"/>
                <a:ext cx="573088" cy="442913"/>
              </a:xfrm>
              <a:custGeom>
                <a:avLst/>
                <a:gdLst>
                  <a:gd name="T0" fmla="*/ 186 w 209"/>
                  <a:gd name="T1" fmla="*/ 57 h 161"/>
                  <a:gd name="T2" fmla="*/ 162 w 209"/>
                  <a:gd name="T3" fmla="*/ 69 h 161"/>
                  <a:gd name="T4" fmla="*/ 144 w 209"/>
                  <a:gd name="T5" fmla="*/ 86 h 161"/>
                  <a:gd name="T6" fmla="*/ 82 w 209"/>
                  <a:gd name="T7" fmla="*/ 35 h 161"/>
                  <a:gd name="T8" fmla="*/ 2 w 209"/>
                  <a:gd name="T9" fmla="*/ 0 h 161"/>
                  <a:gd name="T10" fmla="*/ 1 w 209"/>
                  <a:gd name="T11" fmla="*/ 2 h 161"/>
                  <a:gd name="T12" fmla="*/ 29 w 209"/>
                  <a:gd name="T13" fmla="*/ 17 h 161"/>
                  <a:gd name="T14" fmla="*/ 71 w 209"/>
                  <a:gd name="T15" fmla="*/ 34 h 161"/>
                  <a:gd name="T16" fmla="*/ 110 w 209"/>
                  <a:gd name="T17" fmla="*/ 59 h 161"/>
                  <a:gd name="T18" fmla="*/ 142 w 209"/>
                  <a:gd name="T19" fmla="*/ 89 h 161"/>
                  <a:gd name="T20" fmla="*/ 142 w 209"/>
                  <a:gd name="T21" fmla="*/ 89 h 161"/>
                  <a:gd name="T22" fmla="*/ 141 w 209"/>
                  <a:gd name="T23" fmla="*/ 91 h 161"/>
                  <a:gd name="T24" fmla="*/ 140 w 209"/>
                  <a:gd name="T25" fmla="*/ 148 h 161"/>
                  <a:gd name="T26" fmla="*/ 166 w 209"/>
                  <a:gd name="T27" fmla="*/ 131 h 161"/>
                  <a:gd name="T28" fmla="*/ 187 w 209"/>
                  <a:gd name="T29" fmla="*/ 118 h 161"/>
                  <a:gd name="T30" fmla="*/ 187 w 209"/>
                  <a:gd name="T31" fmla="*/ 92 h 161"/>
                  <a:gd name="T32" fmla="*/ 186 w 209"/>
                  <a:gd name="T33" fmla="*/ 5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9" h="161">
                    <a:moveTo>
                      <a:pt x="186" y="57"/>
                    </a:moveTo>
                    <a:cubicBezTo>
                      <a:pt x="177" y="57"/>
                      <a:pt x="168" y="64"/>
                      <a:pt x="162" y="69"/>
                    </a:cubicBezTo>
                    <a:cubicBezTo>
                      <a:pt x="156" y="74"/>
                      <a:pt x="149" y="80"/>
                      <a:pt x="144" y="86"/>
                    </a:cubicBezTo>
                    <a:cubicBezTo>
                      <a:pt x="129" y="65"/>
                      <a:pt x="105" y="48"/>
                      <a:pt x="82" y="35"/>
                    </a:cubicBezTo>
                    <a:cubicBezTo>
                      <a:pt x="57" y="21"/>
                      <a:pt x="28" y="14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9" y="9"/>
                      <a:pt x="19" y="13"/>
                      <a:pt x="29" y="17"/>
                    </a:cubicBezTo>
                    <a:cubicBezTo>
                      <a:pt x="43" y="22"/>
                      <a:pt x="58" y="27"/>
                      <a:pt x="71" y="34"/>
                    </a:cubicBezTo>
                    <a:cubicBezTo>
                      <a:pt x="85" y="41"/>
                      <a:pt x="98" y="49"/>
                      <a:pt x="110" y="59"/>
                    </a:cubicBezTo>
                    <a:cubicBezTo>
                      <a:pt x="122" y="68"/>
                      <a:pt x="131" y="79"/>
                      <a:pt x="142" y="89"/>
                    </a:cubicBezTo>
                    <a:cubicBezTo>
                      <a:pt x="142" y="89"/>
                      <a:pt x="142" y="89"/>
                      <a:pt x="142" y="89"/>
                    </a:cubicBezTo>
                    <a:cubicBezTo>
                      <a:pt x="141" y="90"/>
                      <a:pt x="141" y="90"/>
                      <a:pt x="141" y="91"/>
                    </a:cubicBezTo>
                    <a:cubicBezTo>
                      <a:pt x="133" y="109"/>
                      <a:pt x="125" y="132"/>
                      <a:pt x="140" y="148"/>
                    </a:cubicBezTo>
                    <a:cubicBezTo>
                      <a:pt x="152" y="161"/>
                      <a:pt x="166" y="144"/>
                      <a:pt x="166" y="131"/>
                    </a:cubicBezTo>
                    <a:cubicBezTo>
                      <a:pt x="175" y="131"/>
                      <a:pt x="182" y="125"/>
                      <a:pt x="187" y="118"/>
                    </a:cubicBezTo>
                    <a:cubicBezTo>
                      <a:pt x="192" y="111"/>
                      <a:pt x="194" y="99"/>
                      <a:pt x="187" y="92"/>
                    </a:cubicBezTo>
                    <a:cubicBezTo>
                      <a:pt x="197" y="83"/>
                      <a:pt x="209" y="57"/>
                      <a:pt x="186" y="57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34"/>
              <p:cNvSpPr/>
              <p:nvPr/>
            </p:nvSpPr>
            <p:spPr bwMode="auto">
              <a:xfrm>
                <a:off x="2440017" y="1141700"/>
                <a:ext cx="139700" cy="341313"/>
              </a:xfrm>
              <a:custGeom>
                <a:avLst/>
                <a:gdLst>
                  <a:gd name="T0" fmla="*/ 35 w 51"/>
                  <a:gd name="T1" fmla="*/ 2 h 124"/>
                  <a:gd name="T2" fmla="*/ 34 w 51"/>
                  <a:gd name="T3" fmla="*/ 0 h 124"/>
                  <a:gd name="T4" fmla="*/ 32 w 51"/>
                  <a:gd name="T5" fmla="*/ 2 h 124"/>
                  <a:gd name="T6" fmla="*/ 2 w 51"/>
                  <a:gd name="T7" fmla="*/ 58 h 124"/>
                  <a:gd name="T8" fmla="*/ 13 w 51"/>
                  <a:gd name="T9" fmla="*/ 122 h 124"/>
                  <a:gd name="T10" fmla="*/ 16 w 51"/>
                  <a:gd name="T11" fmla="*/ 121 h 124"/>
                  <a:gd name="T12" fmla="*/ 48 w 51"/>
                  <a:gd name="T13" fmla="*/ 65 h 124"/>
                  <a:gd name="T14" fmla="*/ 35 w 51"/>
                  <a:gd name="T15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124">
                    <a:moveTo>
                      <a:pt x="35" y="2"/>
                    </a:moveTo>
                    <a:cubicBezTo>
                      <a:pt x="35" y="1"/>
                      <a:pt x="35" y="0"/>
                      <a:pt x="34" y="0"/>
                    </a:cubicBezTo>
                    <a:cubicBezTo>
                      <a:pt x="32" y="0"/>
                      <a:pt x="32" y="1"/>
                      <a:pt x="32" y="2"/>
                    </a:cubicBezTo>
                    <a:cubicBezTo>
                      <a:pt x="13" y="14"/>
                      <a:pt x="5" y="37"/>
                      <a:pt x="2" y="58"/>
                    </a:cubicBezTo>
                    <a:cubicBezTo>
                      <a:pt x="0" y="79"/>
                      <a:pt x="1" y="105"/>
                      <a:pt x="13" y="122"/>
                    </a:cubicBezTo>
                    <a:cubicBezTo>
                      <a:pt x="14" y="124"/>
                      <a:pt x="17" y="122"/>
                      <a:pt x="16" y="121"/>
                    </a:cubicBezTo>
                    <a:cubicBezTo>
                      <a:pt x="34" y="109"/>
                      <a:pt x="44" y="85"/>
                      <a:pt x="48" y="65"/>
                    </a:cubicBezTo>
                    <a:cubicBezTo>
                      <a:pt x="51" y="46"/>
                      <a:pt x="50" y="17"/>
                      <a:pt x="35" y="2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35"/>
              <p:cNvSpPr/>
              <p:nvPr/>
            </p:nvSpPr>
            <p:spPr bwMode="auto">
              <a:xfrm>
                <a:off x="2598767" y="1017875"/>
                <a:ext cx="309563" cy="195263"/>
              </a:xfrm>
              <a:custGeom>
                <a:avLst/>
                <a:gdLst>
                  <a:gd name="T0" fmla="*/ 110 w 113"/>
                  <a:gd name="T1" fmla="*/ 3 h 71"/>
                  <a:gd name="T2" fmla="*/ 108 w 113"/>
                  <a:gd name="T3" fmla="*/ 1 h 71"/>
                  <a:gd name="T4" fmla="*/ 1 w 113"/>
                  <a:gd name="T5" fmla="*/ 58 h 71"/>
                  <a:gd name="T6" fmla="*/ 1 w 113"/>
                  <a:gd name="T7" fmla="*/ 58 h 71"/>
                  <a:gd name="T8" fmla="*/ 0 w 113"/>
                  <a:gd name="T9" fmla="*/ 59 h 71"/>
                  <a:gd name="T10" fmla="*/ 2 w 113"/>
                  <a:gd name="T11" fmla="*/ 60 h 71"/>
                  <a:gd name="T12" fmla="*/ 2 w 113"/>
                  <a:gd name="T13" fmla="*/ 59 h 71"/>
                  <a:gd name="T14" fmla="*/ 61 w 113"/>
                  <a:gd name="T15" fmla="*/ 52 h 71"/>
                  <a:gd name="T16" fmla="*/ 112 w 113"/>
                  <a:gd name="T17" fmla="*/ 6 h 71"/>
                  <a:gd name="T18" fmla="*/ 110 w 113"/>
                  <a:gd name="T19" fmla="*/ 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71">
                    <a:moveTo>
                      <a:pt x="110" y="3"/>
                    </a:moveTo>
                    <a:cubicBezTo>
                      <a:pt x="110" y="2"/>
                      <a:pt x="109" y="1"/>
                      <a:pt x="108" y="1"/>
                    </a:cubicBezTo>
                    <a:cubicBezTo>
                      <a:pt x="66" y="0"/>
                      <a:pt x="18" y="16"/>
                      <a:pt x="1" y="58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1" y="58"/>
                      <a:pt x="1" y="59"/>
                      <a:pt x="0" y="59"/>
                    </a:cubicBezTo>
                    <a:cubicBezTo>
                      <a:pt x="0" y="60"/>
                      <a:pt x="1" y="60"/>
                      <a:pt x="2" y="60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9" y="71"/>
                      <a:pt x="45" y="60"/>
                      <a:pt x="61" y="52"/>
                    </a:cubicBezTo>
                    <a:cubicBezTo>
                      <a:pt x="81" y="42"/>
                      <a:pt x="101" y="26"/>
                      <a:pt x="112" y="6"/>
                    </a:cubicBezTo>
                    <a:cubicBezTo>
                      <a:pt x="113" y="4"/>
                      <a:pt x="111" y="3"/>
                      <a:pt x="110" y="3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36"/>
              <p:cNvSpPr/>
              <p:nvPr/>
            </p:nvSpPr>
            <p:spPr bwMode="auto">
              <a:xfrm>
                <a:off x="3232179" y="214600"/>
                <a:ext cx="239713" cy="363538"/>
              </a:xfrm>
              <a:custGeom>
                <a:avLst/>
                <a:gdLst>
                  <a:gd name="T0" fmla="*/ 83 w 88"/>
                  <a:gd name="T1" fmla="*/ 29 h 132"/>
                  <a:gd name="T2" fmla="*/ 68 w 88"/>
                  <a:gd name="T3" fmla="*/ 29 h 132"/>
                  <a:gd name="T4" fmla="*/ 70 w 88"/>
                  <a:gd name="T5" fmla="*/ 14 h 132"/>
                  <a:gd name="T6" fmla="*/ 68 w 88"/>
                  <a:gd name="T7" fmla="*/ 12 h 132"/>
                  <a:gd name="T8" fmla="*/ 47 w 88"/>
                  <a:gd name="T9" fmla="*/ 20 h 132"/>
                  <a:gd name="T10" fmla="*/ 28 w 88"/>
                  <a:gd name="T11" fmla="*/ 9 h 132"/>
                  <a:gd name="T12" fmla="*/ 32 w 88"/>
                  <a:gd name="T13" fmla="*/ 46 h 132"/>
                  <a:gd name="T14" fmla="*/ 32 w 88"/>
                  <a:gd name="T15" fmla="*/ 48 h 132"/>
                  <a:gd name="T16" fmla="*/ 15 w 88"/>
                  <a:gd name="T17" fmla="*/ 84 h 132"/>
                  <a:gd name="T18" fmla="*/ 0 w 88"/>
                  <a:gd name="T19" fmla="*/ 131 h 132"/>
                  <a:gd name="T20" fmla="*/ 2 w 88"/>
                  <a:gd name="T21" fmla="*/ 131 h 132"/>
                  <a:gd name="T22" fmla="*/ 17 w 88"/>
                  <a:gd name="T23" fmla="*/ 89 h 132"/>
                  <a:gd name="T24" fmla="*/ 34 w 88"/>
                  <a:gd name="T25" fmla="*/ 51 h 132"/>
                  <a:gd name="T26" fmla="*/ 85 w 88"/>
                  <a:gd name="T27" fmla="*/ 44 h 132"/>
                  <a:gd name="T28" fmla="*/ 83 w 88"/>
                  <a:gd name="T29" fmla="*/ 2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" h="132">
                    <a:moveTo>
                      <a:pt x="83" y="29"/>
                    </a:moveTo>
                    <a:cubicBezTo>
                      <a:pt x="78" y="26"/>
                      <a:pt x="73" y="27"/>
                      <a:pt x="68" y="29"/>
                    </a:cubicBezTo>
                    <a:cubicBezTo>
                      <a:pt x="70" y="24"/>
                      <a:pt x="70" y="20"/>
                      <a:pt x="70" y="14"/>
                    </a:cubicBezTo>
                    <a:cubicBezTo>
                      <a:pt x="71" y="13"/>
                      <a:pt x="69" y="12"/>
                      <a:pt x="68" y="12"/>
                    </a:cubicBezTo>
                    <a:cubicBezTo>
                      <a:pt x="59" y="11"/>
                      <a:pt x="52" y="14"/>
                      <a:pt x="47" y="20"/>
                    </a:cubicBezTo>
                    <a:cubicBezTo>
                      <a:pt x="45" y="11"/>
                      <a:pt x="38" y="0"/>
                      <a:pt x="28" y="9"/>
                    </a:cubicBezTo>
                    <a:cubicBezTo>
                      <a:pt x="17" y="19"/>
                      <a:pt x="21" y="37"/>
                      <a:pt x="32" y="46"/>
                    </a:cubicBezTo>
                    <a:cubicBezTo>
                      <a:pt x="31" y="47"/>
                      <a:pt x="31" y="48"/>
                      <a:pt x="32" y="48"/>
                    </a:cubicBezTo>
                    <a:cubicBezTo>
                      <a:pt x="25" y="60"/>
                      <a:pt x="20" y="72"/>
                      <a:pt x="15" y="84"/>
                    </a:cubicBezTo>
                    <a:cubicBezTo>
                      <a:pt x="9" y="99"/>
                      <a:pt x="3" y="115"/>
                      <a:pt x="0" y="131"/>
                    </a:cubicBezTo>
                    <a:cubicBezTo>
                      <a:pt x="0" y="132"/>
                      <a:pt x="2" y="132"/>
                      <a:pt x="2" y="131"/>
                    </a:cubicBezTo>
                    <a:cubicBezTo>
                      <a:pt x="7" y="117"/>
                      <a:pt x="11" y="103"/>
                      <a:pt x="17" y="89"/>
                    </a:cubicBezTo>
                    <a:cubicBezTo>
                      <a:pt x="22" y="76"/>
                      <a:pt x="29" y="64"/>
                      <a:pt x="34" y="51"/>
                    </a:cubicBezTo>
                    <a:cubicBezTo>
                      <a:pt x="48" y="65"/>
                      <a:pt x="74" y="62"/>
                      <a:pt x="85" y="44"/>
                    </a:cubicBezTo>
                    <a:cubicBezTo>
                      <a:pt x="88" y="40"/>
                      <a:pt x="88" y="32"/>
                      <a:pt x="83" y="29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47"/>
              <p:cNvSpPr/>
              <p:nvPr/>
            </p:nvSpPr>
            <p:spPr bwMode="auto">
              <a:xfrm>
                <a:off x="3702079" y="-40988"/>
                <a:ext cx="417513" cy="514350"/>
              </a:xfrm>
              <a:custGeom>
                <a:avLst/>
                <a:gdLst>
                  <a:gd name="T0" fmla="*/ 70 w 152"/>
                  <a:gd name="T1" fmla="*/ 16 h 187"/>
                  <a:gd name="T2" fmla="*/ 77 w 152"/>
                  <a:gd name="T3" fmla="*/ 30 h 187"/>
                  <a:gd name="T4" fmla="*/ 74 w 152"/>
                  <a:gd name="T5" fmla="*/ 80 h 187"/>
                  <a:gd name="T6" fmla="*/ 74 w 152"/>
                  <a:gd name="T7" fmla="*/ 80 h 187"/>
                  <a:gd name="T8" fmla="*/ 34 w 152"/>
                  <a:gd name="T9" fmla="*/ 126 h 187"/>
                  <a:gd name="T10" fmla="*/ 31 w 152"/>
                  <a:gd name="T11" fmla="*/ 77 h 187"/>
                  <a:gd name="T12" fmla="*/ 40 w 152"/>
                  <a:gd name="T13" fmla="*/ 74 h 187"/>
                  <a:gd name="T14" fmla="*/ 40 w 152"/>
                  <a:gd name="T15" fmla="*/ 52 h 187"/>
                  <a:gd name="T16" fmla="*/ 16 w 152"/>
                  <a:gd name="T17" fmla="*/ 54 h 187"/>
                  <a:gd name="T18" fmla="*/ 18 w 152"/>
                  <a:gd name="T19" fmla="*/ 75 h 187"/>
                  <a:gd name="T20" fmla="*/ 20 w 152"/>
                  <a:gd name="T21" fmla="*/ 75 h 187"/>
                  <a:gd name="T22" fmla="*/ 26 w 152"/>
                  <a:gd name="T23" fmla="*/ 77 h 187"/>
                  <a:gd name="T24" fmla="*/ 31 w 152"/>
                  <a:gd name="T25" fmla="*/ 101 h 187"/>
                  <a:gd name="T26" fmla="*/ 30 w 152"/>
                  <a:gd name="T27" fmla="*/ 133 h 187"/>
                  <a:gd name="T28" fmla="*/ 0 w 152"/>
                  <a:gd name="T29" fmla="*/ 185 h 187"/>
                  <a:gd name="T30" fmla="*/ 2 w 152"/>
                  <a:gd name="T31" fmla="*/ 186 h 187"/>
                  <a:gd name="T32" fmla="*/ 18 w 152"/>
                  <a:gd name="T33" fmla="*/ 161 h 187"/>
                  <a:gd name="T34" fmla="*/ 84 w 152"/>
                  <a:gd name="T35" fmla="*/ 160 h 187"/>
                  <a:gd name="T36" fmla="*/ 91 w 152"/>
                  <a:gd name="T37" fmla="*/ 175 h 187"/>
                  <a:gd name="T38" fmla="*/ 109 w 152"/>
                  <a:gd name="T39" fmla="*/ 168 h 187"/>
                  <a:gd name="T40" fmla="*/ 104 w 152"/>
                  <a:gd name="T41" fmla="*/ 152 h 187"/>
                  <a:gd name="T42" fmla="*/ 86 w 152"/>
                  <a:gd name="T43" fmla="*/ 156 h 187"/>
                  <a:gd name="T44" fmla="*/ 19 w 152"/>
                  <a:gd name="T45" fmla="*/ 158 h 187"/>
                  <a:gd name="T46" fmla="*/ 54 w 152"/>
                  <a:gd name="T47" fmla="*/ 108 h 187"/>
                  <a:gd name="T48" fmla="*/ 114 w 152"/>
                  <a:gd name="T49" fmla="*/ 109 h 187"/>
                  <a:gd name="T50" fmla="*/ 113 w 152"/>
                  <a:gd name="T51" fmla="*/ 110 h 187"/>
                  <a:gd name="T52" fmla="*/ 115 w 152"/>
                  <a:gd name="T53" fmla="*/ 113 h 187"/>
                  <a:gd name="T54" fmla="*/ 123 w 152"/>
                  <a:gd name="T55" fmla="*/ 125 h 187"/>
                  <a:gd name="T56" fmla="*/ 140 w 152"/>
                  <a:gd name="T57" fmla="*/ 115 h 187"/>
                  <a:gd name="T58" fmla="*/ 131 w 152"/>
                  <a:gd name="T59" fmla="*/ 99 h 187"/>
                  <a:gd name="T60" fmla="*/ 117 w 152"/>
                  <a:gd name="T61" fmla="*/ 104 h 187"/>
                  <a:gd name="T62" fmla="*/ 57 w 152"/>
                  <a:gd name="T63" fmla="*/ 104 h 187"/>
                  <a:gd name="T64" fmla="*/ 99 w 152"/>
                  <a:gd name="T65" fmla="*/ 64 h 187"/>
                  <a:gd name="T66" fmla="*/ 126 w 152"/>
                  <a:gd name="T67" fmla="*/ 67 h 187"/>
                  <a:gd name="T68" fmla="*/ 125 w 152"/>
                  <a:gd name="T69" fmla="*/ 68 h 187"/>
                  <a:gd name="T70" fmla="*/ 139 w 152"/>
                  <a:gd name="T71" fmla="*/ 78 h 187"/>
                  <a:gd name="T72" fmla="*/ 151 w 152"/>
                  <a:gd name="T73" fmla="*/ 66 h 187"/>
                  <a:gd name="T74" fmla="*/ 140 w 152"/>
                  <a:gd name="T75" fmla="*/ 57 h 187"/>
                  <a:gd name="T76" fmla="*/ 127 w 152"/>
                  <a:gd name="T77" fmla="*/ 63 h 187"/>
                  <a:gd name="T78" fmla="*/ 102 w 152"/>
                  <a:gd name="T79" fmla="*/ 62 h 187"/>
                  <a:gd name="T80" fmla="*/ 127 w 152"/>
                  <a:gd name="T81" fmla="*/ 42 h 187"/>
                  <a:gd name="T82" fmla="*/ 140 w 152"/>
                  <a:gd name="T83" fmla="*/ 39 h 187"/>
                  <a:gd name="T84" fmla="*/ 138 w 152"/>
                  <a:gd name="T85" fmla="*/ 23 h 187"/>
                  <a:gd name="T86" fmla="*/ 124 w 152"/>
                  <a:gd name="T87" fmla="*/ 23 h 187"/>
                  <a:gd name="T88" fmla="*/ 123 w 152"/>
                  <a:gd name="T89" fmla="*/ 40 h 187"/>
                  <a:gd name="T90" fmla="*/ 78 w 152"/>
                  <a:gd name="T91" fmla="*/ 76 h 187"/>
                  <a:gd name="T92" fmla="*/ 82 w 152"/>
                  <a:gd name="T93" fmla="*/ 31 h 187"/>
                  <a:gd name="T94" fmla="*/ 84 w 152"/>
                  <a:gd name="T95" fmla="*/ 31 h 187"/>
                  <a:gd name="T96" fmla="*/ 85 w 152"/>
                  <a:gd name="T97" fmla="*/ 31 h 187"/>
                  <a:gd name="T98" fmla="*/ 98 w 152"/>
                  <a:gd name="T99" fmla="*/ 18 h 187"/>
                  <a:gd name="T100" fmla="*/ 82 w 152"/>
                  <a:gd name="T101" fmla="*/ 1 h 187"/>
                  <a:gd name="T102" fmla="*/ 70 w 152"/>
                  <a:gd name="T103" fmla="*/ 1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187">
                    <a:moveTo>
                      <a:pt x="70" y="16"/>
                    </a:moveTo>
                    <a:cubicBezTo>
                      <a:pt x="69" y="22"/>
                      <a:pt x="72" y="27"/>
                      <a:pt x="77" y="30"/>
                    </a:cubicBezTo>
                    <a:cubicBezTo>
                      <a:pt x="78" y="47"/>
                      <a:pt x="79" y="63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59" y="94"/>
                      <a:pt x="46" y="110"/>
                      <a:pt x="34" y="126"/>
                    </a:cubicBezTo>
                    <a:cubicBezTo>
                      <a:pt x="38" y="111"/>
                      <a:pt x="36" y="92"/>
                      <a:pt x="31" y="77"/>
                    </a:cubicBezTo>
                    <a:cubicBezTo>
                      <a:pt x="35" y="77"/>
                      <a:pt x="38" y="76"/>
                      <a:pt x="40" y="74"/>
                    </a:cubicBezTo>
                    <a:cubicBezTo>
                      <a:pt x="49" y="70"/>
                      <a:pt x="48" y="57"/>
                      <a:pt x="40" y="52"/>
                    </a:cubicBezTo>
                    <a:cubicBezTo>
                      <a:pt x="33" y="47"/>
                      <a:pt x="22" y="49"/>
                      <a:pt x="16" y="54"/>
                    </a:cubicBezTo>
                    <a:cubicBezTo>
                      <a:pt x="8" y="60"/>
                      <a:pt x="10" y="70"/>
                      <a:pt x="18" y="75"/>
                    </a:cubicBezTo>
                    <a:cubicBezTo>
                      <a:pt x="19" y="76"/>
                      <a:pt x="20" y="75"/>
                      <a:pt x="20" y="75"/>
                    </a:cubicBezTo>
                    <a:cubicBezTo>
                      <a:pt x="22" y="76"/>
                      <a:pt x="24" y="77"/>
                      <a:pt x="26" y="77"/>
                    </a:cubicBezTo>
                    <a:cubicBezTo>
                      <a:pt x="28" y="85"/>
                      <a:pt x="30" y="93"/>
                      <a:pt x="31" y="101"/>
                    </a:cubicBezTo>
                    <a:cubicBezTo>
                      <a:pt x="33" y="112"/>
                      <a:pt x="32" y="122"/>
                      <a:pt x="30" y="133"/>
                    </a:cubicBezTo>
                    <a:cubicBezTo>
                      <a:pt x="18" y="149"/>
                      <a:pt x="8" y="167"/>
                      <a:pt x="0" y="185"/>
                    </a:cubicBezTo>
                    <a:cubicBezTo>
                      <a:pt x="0" y="186"/>
                      <a:pt x="1" y="187"/>
                      <a:pt x="2" y="186"/>
                    </a:cubicBezTo>
                    <a:cubicBezTo>
                      <a:pt x="7" y="178"/>
                      <a:pt x="12" y="169"/>
                      <a:pt x="18" y="161"/>
                    </a:cubicBezTo>
                    <a:cubicBezTo>
                      <a:pt x="40" y="153"/>
                      <a:pt x="62" y="158"/>
                      <a:pt x="84" y="160"/>
                    </a:cubicBezTo>
                    <a:cubicBezTo>
                      <a:pt x="83" y="166"/>
                      <a:pt x="85" y="172"/>
                      <a:pt x="91" y="175"/>
                    </a:cubicBezTo>
                    <a:cubicBezTo>
                      <a:pt x="97" y="178"/>
                      <a:pt x="107" y="176"/>
                      <a:pt x="109" y="168"/>
                    </a:cubicBezTo>
                    <a:cubicBezTo>
                      <a:pt x="111" y="162"/>
                      <a:pt x="109" y="156"/>
                      <a:pt x="104" y="152"/>
                    </a:cubicBezTo>
                    <a:cubicBezTo>
                      <a:pt x="99" y="148"/>
                      <a:pt x="90" y="151"/>
                      <a:pt x="86" y="156"/>
                    </a:cubicBezTo>
                    <a:cubicBezTo>
                      <a:pt x="65" y="151"/>
                      <a:pt x="39" y="150"/>
                      <a:pt x="19" y="158"/>
                    </a:cubicBezTo>
                    <a:cubicBezTo>
                      <a:pt x="30" y="141"/>
                      <a:pt x="41" y="124"/>
                      <a:pt x="54" y="108"/>
                    </a:cubicBezTo>
                    <a:cubicBezTo>
                      <a:pt x="75" y="100"/>
                      <a:pt x="94" y="104"/>
                      <a:pt x="114" y="109"/>
                    </a:cubicBezTo>
                    <a:cubicBezTo>
                      <a:pt x="114" y="109"/>
                      <a:pt x="114" y="110"/>
                      <a:pt x="113" y="110"/>
                    </a:cubicBezTo>
                    <a:cubicBezTo>
                      <a:pt x="113" y="111"/>
                      <a:pt x="114" y="112"/>
                      <a:pt x="115" y="113"/>
                    </a:cubicBezTo>
                    <a:cubicBezTo>
                      <a:pt x="115" y="118"/>
                      <a:pt x="119" y="123"/>
                      <a:pt x="123" y="125"/>
                    </a:cubicBezTo>
                    <a:cubicBezTo>
                      <a:pt x="130" y="129"/>
                      <a:pt x="138" y="121"/>
                      <a:pt x="140" y="115"/>
                    </a:cubicBezTo>
                    <a:cubicBezTo>
                      <a:pt x="142" y="108"/>
                      <a:pt x="137" y="101"/>
                      <a:pt x="131" y="99"/>
                    </a:cubicBezTo>
                    <a:cubicBezTo>
                      <a:pt x="125" y="97"/>
                      <a:pt x="120" y="100"/>
                      <a:pt x="117" y="104"/>
                    </a:cubicBezTo>
                    <a:cubicBezTo>
                      <a:pt x="97" y="99"/>
                      <a:pt x="75" y="97"/>
                      <a:pt x="57" y="104"/>
                    </a:cubicBezTo>
                    <a:cubicBezTo>
                      <a:pt x="70" y="89"/>
                      <a:pt x="84" y="76"/>
                      <a:pt x="99" y="64"/>
                    </a:cubicBezTo>
                    <a:cubicBezTo>
                      <a:pt x="108" y="64"/>
                      <a:pt x="117" y="66"/>
                      <a:pt x="126" y="67"/>
                    </a:cubicBezTo>
                    <a:cubicBezTo>
                      <a:pt x="126" y="67"/>
                      <a:pt x="125" y="67"/>
                      <a:pt x="125" y="68"/>
                    </a:cubicBezTo>
                    <a:cubicBezTo>
                      <a:pt x="127" y="74"/>
                      <a:pt x="133" y="79"/>
                      <a:pt x="139" y="78"/>
                    </a:cubicBezTo>
                    <a:cubicBezTo>
                      <a:pt x="144" y="77"/>
                      <a:pt x="152" y="72"/>
                      <a:pt x="151" y="66"/>
                    </a:cubicBezTo>
                    <a:cubicBezTo>
                      <a:pt x="150" y="61"/>
                      <a:pt x="144" y="58"/>
                      <a:pt x="140" y="57"/>
                    </a:cubicBezTo>
                    <a:cubicBezTo>
                      <a:pt x="135" y="57"/>
                      <a:pt x="130" y="59"/>
                      <a:pt x="127" y="63"/>
                    </a:cubicBezTo>
                    <a:cubicBezTo>
                      <a:pt x="119" y="61"/>
                      <a:pt x="110" y="61"/>
                      <a:pt x="102" y="62"/>
                    </a:cubicBezTo>
                    <a:cubicBezTo>
                      <a:pt x="110" y="55"/>
                      <a:pt x="119" y="49"/>
                      <a:pt x="127" y="42"/>
                    </a:cubicBezTo>
                    <a:cubicBezTo>
                      <a:pt x="131" y="44"/>
                      <a:pt x="137" y="43"/>
                      <a:pt x="140" y="39"/>
                    </a:cubicBezTo>
                    <a:cubicBezTo>
                      <a:pt x="144" y="33"/>
                      <a:pt x="145" y="27"/>
                      <a:pt x="138" y="23"/>
                    </a:cubicBezTo>
                    <a:cubicBezTo>
                      <a:pt x="134" y="20"/>
                      <a:pt x="128" y="20"/>
                      <a:pt x="124" y="23"/>
                    </a:cubicBezTo>
                    <a:cubicBezTo>
                      <a:pt x="118" y="27"/>
                      <a:pt x="120" y="35"/>
                      <a:pt x="123" y="40"/>
                    </a:cubicBezTo>
                    <a:cubicBezTo>
                      <a:pt x="107" y="51"/>
                      <a:pt x="92" y="63"/>
                      <a:pt x="78" y="76"/>
                    </a:cubicBezTo>
                    <a:cubicBezTo>
                      <a:pt x="84" y="63"/>
                      <a:pt x="85" y="46"/>
                      <a:pt x="82" y="31"/>
                    </a:cubicBezTo>
                    <a:cubicBezTo>
                      <a:pt x="83" y="31"/>
                      <a:pt x="84" y="31"/>
                      <a:pt x="84" y="3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92" y="31"/>
                      <a:pt x="98" y="26"/>
                      <a:pt x="98" y="18"/>
                    </a:cubicBezTo>
                    <a:cubicBezTo>
                      <a:pt x="98" y="11"/>
                      <a:pt x="91" y="0"/>
                      <a:pt x="82" y="1"/>
                    </a:cubicBezTo>
                    <a:cubicBezTo>
                      <a:pt x="75" y="2"/>
                      <a:pt x="70" y="9"/>
                      <a:pt x="70" y="16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48"/>
              <p:cNvSpPr/>
              <p:nvPr/>
            </p:nvSpPr>
            <p:spPr bwMode="auto">
              <a:xfrm>
                <a:off x="2792442" y="628937"/>
                <a:ext cx="1028700" cy="658813"/>
              </a:xfrm>
              <a:custGeom>
                <a:avLst/>
                <a:gdLst>
                  <a:gd name="T0" fmla="*/ 373 w 375"/>
                  <a:gd name="T1" fmla="*/ 204 h 239"/>
                  <a:gd name="T2" fmla="*/ 372 w 375"/>
                  <a:gd name="T3" fmla="*/ 203 h 239"/>
                  <a:gd name="T4" fmla="*/ 349 w 375"/>
                  <a:gd name="T5" fmla="*/ 152 h 239"/>
                  <a:gd name="T6" fmla="*/ 313 w 375"/>
                  <a:gd name="T7" fmla="*/ 116 h 239"/>
                  <a:gd name="T8" fmla="*/ 235 w 375"/>
                  <a:gd name="T9" fmla="*/ 120 h 239"/>
                  <a:gd name="T10" fmla="*/ 235 w 375"/>
                  <a:gd name="T11" fmla="*/ 121 h 239"/>
                  <a:gd name="T12" fmla="*/ 126 w 375"/>
                  <a:gd name="T13" fmla="*/ 95 h 239"/>
                  <a:gd name="T14" fmla="*/ 92 w 375"/>
                  <a:gd name="T15" fmla="*/ 90 h 239"/>
                  <a:gd name="T16" fmla="*/ 150 w 375"/>
                  <a:gd name="T17" fmla="*/ 54 h 239"/>
                  <a:gd name="T18" fmla="*/ 192 w 375"/>
                  <a:gd name="T19" fmla="*/ 41 h 239"/>
                  <a:gd name="T20" fmla="*/ 192 w 375"/>
                  <a:gd name="T21" fmla="*/ 42 h 239"/>
                  <a:gd name="T22" fmla="*/ 296 w 375"/>
                  <a:gd name="T23" fmla="*/ 59 h 239"/>
                  <a:gd name="T24" fmla="*/ 297 w 375"/>
                  <a:gd name="T25" fmla="*/ 56 h 239"/>
                  <a:gd name="T26" fmla="*/ 296 w 375"/>
                  <a:gd name="T27" fmla="*/ 55 h 239"/>
                  <a:gd name="T28" fmla="*/ 296 w 375"/>
                  <a:gd name="T29" fmla="*/ 55 h 239"/>
                  <a:gd name="T30" fmla="*/ 193 w 375"/>
                  <a:gd name="T31" fmla="*/ 37 h 239"/>
                  <a:gd name="T32" fmla="*/ 144 w 375"/>
                  <a:gd name="T33" fmla="*/ 53 h 239"/>
                  <a:gd name="T34" fmla="*/ 90 w 375"/>
                  <a:gd name="T35" fmla="*/ 90 h 239"/>
                  <a:gd name="T36" fmla="*/ 58 w 375"/>
                  <a:gd name="T37" fmla="*/ 85 h 239"/>
                  <a:gd name="T38" fmla="*/ 0 w 375"/>
                  <a:gd name="T39" fmla="*/ 90 h 239"/>
                  <a:gd name="T40" fmla="*/ 1 w 375"/>
                  <a:gd name="T41" fmla="*/ 92 h 239"/>
                  <a:gd name="T42" fmla="*/ 67 w 375"/>
                  <a:gd name="T43" fmla="*/ 90 h 239"/>
                  <a:gd name="T44" fmla="*/ 88 w 375"/>
                  <a:gd name="T45" fmla="*/ 93 h 239"/>
                  <a:gd name="T46" fmla="*/ 89 w 375"/>
                  <a:gd name="T47" fmla="*/ 93 h 239"/>
                  <a:gd name="T48" fmla="*/ 89 w 375"/>
                  <a:gd name="T49" fmla="*/ 93 h 239"/>
                  <a:gd name="T50" fmla="*/ 131 w 375"/>
                  <a:gd name="T51" fmla="*/ 100 h 239"/>
                  <a:gd name="T52" fmla="*/ 161 w 375"/>
                  <a:gd name="T53" fmla="*/ 127 h 239"/>
                  <a:gd name="T54" fmla="*/ 166 w 375"/>
                  <a:gd name="T55" fmla="*/ 133 h 239"/>
                  <a:gd name="T56" fmla="*/ 166 w 375"/>
                  <a:gd name="T57" fmla="*/ 133 h 239"/>
                  <a:gd name="T58" fmla="*/ 190 w 375"/>
                  <a:gd name="T59" fmla="*/ 189 h 239"/>
                  <a:gd name="T60" fmla="*/ 217 w 375"/>
                  <a:gd name="T61" fmla="*/ 213 h 239"/>
                  <a:gd name="T62" fmla="*/ 240 w 375"/>
                  <a:gd name="T63" fmla="*/ 238 h 239"/>
                  <a:gd name="T64" fmla="*/ 242 w 375"/>
                  <a:gd name="T65" fmla="*/ 237 h 239"/>
                  <a:gd name="T66" fmla="*/ 241 w 375"/>
                  <a:gd name="T67" fmla="*/ 234 h 239"/>
                  <a:gd name="T68" fmla="*/ 170 w 375"/>
                  <a:gd name="T69" fmla="*/ 132 h 239"/>
                  <a:gd name="T70" fmla="*/ 162 w 375"/>
                  <a:gd name="T71" fmla="*/ 122 h 239"/>
                  <a:gd name="T72" fmla="*/ 136 w 375"/>
                  <a:gd name="T73" fmla="*/ 101 h 239"/>
                  <a:gd name="T74" fmla="*/ 211 w 375"/>
                  <a:gd name="T75" fmla="*/ 118 h 239"/>
                  <a:gd name="T76" fmla="*/ 235 w 375"/>
                  <a:gd name="T77" fmla="*/ 126 h 239"/>
                  <a:gd name="T78" fmla="*/ 290 w 375"/>
                  <a:gd name="T79" fmla="*/ 175 h 239"/>
                  <a:gd name="T80" fmla="*/ 330 w 375"/>
                  <a:gd name="T81" fmla="*/ 189 h 239"/>
                  <a:gd name="T82" fmla="*/ 372 w 375"/>
                  <a:gd name="T83" fmla="*/ 207 h 239"/>
                  <a:gd name="T84" fmla="*/ 373 w 375"/>
                  <a:gd name="T85" fmla="*/ 204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5" h="239">
                    <a:moveTo>
                      <a:pt x="373" y="204"/>
                    </a:moveTo>
                    <a:cubicBezTo>
                      <a:pt x="373" y="204"/>
                      <a:pt x="372" y="204"/>
                      <a:pt x="372" y="203"/>
                    </a:cubicBezTo>
                    <a:cubicBezTo>
                      <a:pt x="369" y="185"/>
                      <a:pt x="359" y="167"/>
                      <a:pt x="349" y="152"/>
                    </a:cubicBezTo>
                    <a:cubicBezTo>
                      <a:pt x="340" y="138"/>
                      <a:pt x="328" y="124"/>
                      <a:pt x="313" y="116"/>
                    </a:cubicBezTo>
                    <a:cubicBezTo>
                      <a:pt x="291" y="106"/>
                      <a:pt x="252" y="98"/>
                      <a:pt x="235" y="120"/>
                    </a:cubicBezTo>
                    <a:cubicBezTo>
                      <a:pt x="235" y="121"/>
                      <a:pt x="235" y="121"/>
                      <a:pt x="235" y="121"/>
                    </a:cubicBezTo>
                    <a:cubicBezTo>
                      <a:pt x="199" y="109"/>
                      <a:pt x="162" y="101"/>
                      <a:pt x="126" y="95"/>
                    </a:cubicBezTo>
                    <a:cubicBezTo>
                      <a:pt x="115" y="94"/>
                      <a:pt x="103" y="92"/>
                      <a:pt x="92" y="90"/>
                    </a:cubicBezTo>
                    <a:cubicBezTo>
                      <a:pt x="106" y="72"/>
                      <a:pt x="129" y="62"/>
                      <a:pt x="150" y="54"/>
                    </a:cubicBezTo>
                    <a:cubicBezTo>
                      <a:pt x="163" y="49"/>
                      <a:pt x="177" y="44"/>
                      <a:pt x="192" y="41"/>
                    </a:cubicBezTo>
                    <a:cubicBezTo>
                      <a:pt x="192" y="41"/>
                      <a:pt x="192" y="42"/>
                      <a:pt x="192" y="42"/>
                    </a:cubicBezTo>
                    <a:cubicBezTo>
                      <a:pt x="217" y="73"/>
                      <a:pt x="262" y="56"/>
                      <a:pt x="296" y="59"/>
                    </a:cubicBezTo>
                    <a:cubicBezTo>
                      <a:pt x="298" y="59"/>
                      <a:pt x="298" y="56"/>
                      <a:pt x="297" y="56"/>
                    </a:cubicBezTo>
                    <a:cubicBezTo>
                      <a:pt x="296" y="56"/>
                      <a:pt x="296" y="55"/>
                      <a:pt x="296" y="55"/>
                    </a:cubicBezTo>
                    <a:cubicBezTo>
                      <a:pt x="296" y="55"/>
                      <a:pt x="296" y="55"/>
                      <a:pt x="296" y="55"/>
                    </a:cubicBezTo>
                    <a:cubicBezTo>
                      <a:pt x="285" y="17"/>
                      <a:pt x="214" y="0"/>
                      <a:pt x="193" y="37"/>
                    </a:cubicBezTo>
                    <a:cubicBezTo>
                      <a:pt x="176" y="40"/>
                      <a:pt x="159" y="46"/>
                      <a:pt x="144" y="53"/>
                    </a:cubicBezTo>
                    <a:cubicBezTo>
                      <a:pt x="125" y="60"/>
                      <a:pt x="100" y="71"/>
                      <a:pt x="90" y="90"/>
                    </a:cubicBezTo>
                    <a:cubicBezTo>
                      <a:pt x="79" y="88"/>
                      <a:pt x="69" y="86"/>
                      <a:pt x="58" y="85"/>
                    </a:cubicBezTo>
                    <a:cubicBezTo>
                      <a:pt x="40" y="83"/>
                      <a:pt x="16" y="80"/>
                      <a:pt x="0" y="90"/>
                    </a:cubicBezTo>
                    <a:cubicBezTo>
                      <a:pt x="0" y="91"/>
                      <a:pt x="0" y="92"/>
                      <a:pt x="1" y="92"/>
                    </a:cubicBezTo>
                    <a:cubicBezTo>
                      <a:pt x="23" y="85"/>
                      <a:pt x="44" y="86"/>
                      <a:pt x="67" y="90"/>
                    </a:cubicBezTo>
                    <a:cubicBezTo>
                      <a:pt x="74" y="91"/>
                      <a:pt x="81" y="92"/>
                      <a:pt x="88" y="93"/>
                    </a:cubicBezTo>
                    <a:cubicBezTo>
                      <a:pt x="88" y="94"/>
                      <a:pt x="89" y="94"/>
                      <a:pt x="89" y="93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103" y="95"/>
                      <a:pt x="117" y="98"/>
                      <a:pt x="131" y="100"/>
                    </a:cubicBezTo>
                    <a:cubicBezTo>
                      <a:pt x="142" y="108"/>
                      <a:pt x="152" y="117"/>
                      <a:pt x="161" y="127"/>
                    </a:cubicBezTo>
                    <a:cubicBezTo>
                      <a:pt x="163" y="129"/>
                      <a:pt x="165" y="131"/>
                      <a:pt x="166" y="133"/>
                    </a:cubicBezTo>
                    <a:cubicBezTo>
                      <a:pt x="166" y="133"/>
                      <a:pt x="166" y="133"/>
                      <a:pt x="166" y="133"/>
                    </a:cubicBezTo>
                    <a:cubicBezTo>
                      <a:pt x="163" y="155"/>
                      <a:pt x="175" y="174"/>
                      <a:pt x="190" y="189"/>
                    </a:cubicBezTo>
                    <a:cubicBezTo>
                      <a:pt x="199" y="197"/>
                      <a:pt x="208" y="205"/>
                      <a:pt x="217" y="213"/>
                    </a:cubicBezTo>
                    <a:cubicBezTo>
                      <a:pt x="226" y="221"/>
                      <a:pt x="233" y="230"/>
                      <a:pt x="240" y="238"/>
                    </a:cubicBezTo>
                    <a:cubicBezTo>
                      <a:pt x="241" y="239"/>
                      <a:pt x="243" y="238"/>
                      <a:pt x="242" y="237"/>
                    </a:cubicBezTo>
                    <a:cubicBezTo>
                      <a:pt x="242" y="236"/>
                      <a:pt x="241" y="235"/>
                      <a:pt x="241" y="234"/>
                    </a:cubicBezTo>
                    <a:cubicBezTo>
                      <a:pt x="232" y="195"/>
                      <a:pt x="226" y="122"/>
                      <a:pt x="170" y="132"/>
                    </a:cubicBezTo>
                    <a:cubicBezTo>
                      <a:pt x="167" y="128"/>
                      <a:pt x="165" y="125"/>
                      <a:pt x="162" y="122"/>
                    </a:cubicBezTo>
                    <a:cubicBezTo>
                      <a:pt x="155" y="115"/>
                      <a:pt x="146" y="106"/>
                      <a:pt x="136" y="101"/>
                    </a:cubicBezTo>
                    <a:cubicBezTo>
                      <a:pt x="161" y="105"/>
                      <a:pt x="186" y="111"/>
                      <a:pt x="211" y="118"/>
                    </a:cubicBezTo>
                    <a:cubicBezTo>
                      <a:pt x="219" y="120"/>
                      <a:pt x="227" y="123"/>
                      <a:pt x="235" y="126"/>
                    </a:cubicBezTo>
                    <a:cubicBezTo>
                      <a:pt x="249" y="147"/>
                      <a:pt x="267" y="165"/>
                      <a:pt x="290" y="175"/>
                    </a:cubicBezTo>
                    <a:cubicBezTo>
                      <a:pt x="303" y="181"/>
                      <a:pt x="317" y="185"/>
                      <a:pt x="330" y="189"/>
                    </a:cubicBezTo>
                    <a:cubicBezTo>
                      <a:pt x="345" y="194"/>
                      <a:pt x="358" y="200"/>
                      <a:pt x="372" y="207"/>
                    </a:cubicBezTo>
                    <a:cubicBezTo>
                      <a:pt x="374" y="207"/>
                      <a:pt x="375" y="205"/>
                      <a:pt x="373" y="204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49"/>
              <p:cNvSpPr/>
              <p:nvPr/>
            </p:nvSpPr>
            <p:spPr bwMode="auto">
              <a:xfrm>
                <a:off x="3554442" y="470187"/>
                <a:ext cx="301625" cy="300038"/>
              </a:xfrm>
              <a:custGeom>
                <a:avLst/>
                <a:gdLst>
                  <a:gd name="T0" fmla="*/ 63 w 110"/>
                  <a:gd name="T1" fmla="*/ 38 h 109"/>
                  <a:gd name="T2" fmla="*/ 0 w 110"/>
                  <a:gd name="T3" fmla="*/ 5 h 109"/>
                  <a:gd name="T4" fmla="*/ 0 w 110"/>
                  <a:gd name="T5" fmla="*/ 5 h 109"/>
                  <a:gd name="T6" fmla="*/ 64 w 110"/>
                  <a:gd name="T7" fmla="*/ 45 h 109"/>
                  <a:gd name="T8" fmla="*/ 106 w 110"/>
                  <a:gd name="T9" fmla="*/ 107 h 109"/>
                  <a:gd name="T10" fmla="*/ 109 w 110"/>
                  <a:gd name="T11" fmla="*/ 105 h 109"/>
                  <a:gd name="T12" fmla="*/ 63 w 110"/>
                  <a:gd name="T13" fmla="*/ 3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109">
                    <a:moveTo>
                      <a:pt x="63" y="38"/>
                    </a:moveTo>
                    <a:cubicBezTo>
                      <a:pt x="47" y="21"/>
                      <a:pt x="25" y="0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7"/>
                      <a:pt x="47" y="25"/>
                      <a:pt x="64" y="45"/>
                    </a:cubicBezTo>
                    <a:cubicBezTo>
                      <a:pt x="80" y="64"/>
                      <a:pt x="93" y="85"/>
                      <a:pt x="106" y="107"/>
                    </a:cubicBezTo>
                    <a:cubicBezTo>
                      <a:pt x="107" y="109"/>
                      <a:pt x="110" y="107"/>
                      <a:pt x="109" y="105"/>
                    </a:cubicBezTo>
                    <a:cubicBezTo>
                      <a:pt x="96" y="82"/>
                      <a:pt x="81" y="59"/>
                      <a:pt x="63" y="38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50"/>
              <p:cNvSpPr/>
              <p:nvPr/>
            </p:nvSpPr>
            <p:spPr bwMode="auto">
              <a:xfrm>
                <a:off x="3795742" y="752763"/>
                <a:ext cx="211138" cy="212725"/>
              </a:xfrm>
              <a:custGeom>
                <a:avLst/>
                <a:gdLst>
                  <a:gd name="T0" fmla="*/ 20 w 77"/>
                  <a:gd name="T1" fmla="*/ 0 h 77"/>
                  <a:gd name="T2" fmla="*/ 18 w 77"/>
                  <a:gd name="T3" fmla="*/ 0 h 77"/>
                  <a:gd name="T4" fmla="*/ 17 w 77"/>
                  <a:gd name="T5" fmla="*/ 3 h 77"/>
                  <a:gd name="T6" fmla="*/ 11 w 77"/>
                  <a:gd name="T7" fmla="*/ 69 h 77"/>
                  <a:gd name="T8" fmla="*/ 24 w 77"/>
                  <a:gd name="T9" fmla="*/ 76 h 77"/>
                  <a:gd name="T10" fmla="*/ 31 w 77"/>
                  <a:gd name="T11" fmla="*/ 61 h 77"/>
                  <a:gd name="T12" fmla="*/ 48 w 77"/>
                  <a:gd name="T13" fmla="*/ 74 h 77"/>
                  <a:gd name="T14" fmla="*/ 50 w 77"/>
                  <a:gd name="T15" fmla="*/ 73 h 77"/>
                  <a:gd name="T16" fmla="*/ 53 w 77"/>
                  <a:gd name="T17" fmla="*/ 52 h 77"/>
                  <a:gd name="T18" fmla="*/ 69 w 77"/>
                  <a:gd name="T19" fmla="*/ 57 h 77"/>
                  <a:gd name="T20" fmla="*/ 76 w 77"/>
                  <a:gd name="T21" fmla="*/ 41 h 77"/>
                  <a:gd name="T22" fmla="*/ 20 w 77"/>
                  <a:gd name="T23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" h="77">
                    <a:moveTo>
                      <a:pt x="20" y="0"/>
                    </a:moveTo>
                    <a:cubicBezTo>
                      <a:pt x="19" y="0"/>
                      <a:pt x="19" y="0"/>
                      <a:pt x="18" y="0"/>
                    </a:cubicBezTo>
                    <a:cubicBezTo>
                      <a:pt x="17" y="1"/>
                      <a:pt x="16" y="2"/>
                      <a:pt x="17" y="3"/>
                    </a:cubicBezTo>
                    <a:cubicBezTo>
                      <a:pt x="8" y="23"/>
                      <a:pt x="0" y="49"/>
                      <a:pt x="11" y="69"/>
                    </a:cubicBezTo>
                    <a:cubicBezTo>
                      <a:pt x="14" y="74"/>
                      <a:pt x="19" y="77"/>
                      <a:pt x="24" y="76"/>
                    </a:cubicBezTo>
                    <a:cubicBezTo>
                      <a:pt x="30" y="74"/>
                      <a:pt x="31" y="67"/>
                      <a:pt x="31" y="61"/>
                    </a:cubicBezTo>
                    <a:cubicBezTo>
                      <a:pt x="35" y="67"/>
                      <a:pt x="41" y="72"/>
                      <a:pt x="48" y="74"/>
                    </a:cubicBezTo>
                    <a:cubicBezTo>
                      <a:pt x="49" y="75"/>
                      <a:pt x="50" y="74"/>
                      <a:pt x="50" y="73"/>
                    </a:cubicBezTo>
                    <a:cubicBezTo>
                      <a:pt x="53" y="66"/>
                      <a:pt x="54" y="59"/>
                      <a:pt x="53" y="52"/>
                    </a:cubicBezTo>
                    <a:cubicBezTo>
                      <a:pt x="58" y="56"/>
                      <a:pt x="63" y="59"/>
                      <a:pt x="69" y="57"/>
                    </a:cubicBezTo>
                    <a:cubicBezTo>
                      <a:pt x="76" y="55"/>
                      <a:pt x="77" y="46"/>
                      <a:pt x="76" y="41"/>
                    </a:cubicBezTo>
                    <a:cubicBezTo>
                      <a:pt x="74" y="14"/>
                      <a:pt x="41" y="4"/>
                      <a:pt x="20" y="0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65"/>
              <p:cNvSpPr/>
              <p:nvPr/>
            </p:nvSpPr>
            <p:spPr bwMode="auto">
              <a:xfrm>
                <a:off x="-142846" y="-69563"/>
                <a:ext cx="457200" cy="561975"/>
              </a:xfrm>
              <a:custGeom>
                <a:avLst/>
                <a:gdLst>
                  <a:gd name="T0" fmla="*/ 164 w 167"/>
                  <a:gd name="T1" fmla="*/ 42 h 204"/>
                  <a:gd name="T2" fmla="*/ 141 w 167"/>
                  <a:gd name="T3" fmla="*/ 36 h 204"/>
                  <a:gd name="T4" fmla="*/ 136 w 167"/>
                  <a:gd name="T5" fmla="*/ 54 h 204"/>
                  <a:gd name="T6" fmla="*/ 137 w 167"/>
                  <a:gd name="T7" fmla="*/ 55 h 204"/>
                  <a:gd name="T8" fmla="*/ 138 w 167"/>
                  <a:gd name="T9" fmla="*/ 56 h 204"/>
                  <a:gd name="T10" fmla="*/ 101 w 167"/>
                  <a:gd name="T11" fmla="*/ 82 h 204"/>
                  <a:gd name="T12" fmla="*/ 110 w 167"/>
                  <a:gd name="T13" fmla="*/ 26 h 204"/>
                  <a:gd name="T14" fmla="*/ 124 w 167"/>
                  <a:gd name="T15" fmla="*/ 16 h 204"/>
                  <a:gd name="T16" fmla="*/ 118 w 167"/>
                  <a:gd name="T17" fmla="*/ 3 h 204"/>
                  <a:gd name="T18" fmla="*/ 103 w 167"/>
                  <a:gd name="T19" fmla="*/ 10 h 204"/>
                  <a:gd name="T20" fmla="*/ 106 w 167"/>
                  <a:gd name="T21" fmla="*/ 23 h 204"/>
                  <a:gd name="T22" fmla="*/ 102 w 167"/>
                  <a:gd name="T23" fmla="*/ 54 h 204"/>
                  <a:gd name="T24" fmla="*/ 88 w 167"/>
                  <a:gd name="T25" fmla="*/ 33 h 204"/>
                  <a:gd name="T26" fmla="*/ 87 w 167"/>
                  <a:gd name="T27" fmla="*/ 19 h 204"/>
                  <a:gd name="T28" fmla="*/ 74 w 167"/>
                  <a:gd name="T29" fmla="*/ 14 h 204"/>
                  <a:gd name="T30" fmla="*/ 69 w 167"/>
                  <a:gd name="T31" fmla="*/ 30 h 204"/>
                  <a:gd name="T32" fmla="*/ 85 w 167"/>
                  <a:gd name="T33" fmla="*/ 37 h 204"/>
                  <a:gd name="T34" fmla="*/ 85 w 167"/>
                  <a:gd name="T35" fmla="*/ 36 h 204"/>
                  <a:gd name="T36" fmla="*/ 101 w 167"/>
                  <a:gd name="T37" fmla="*/ 58 h 204"/>
                  <a:gd name="T38" fmla="*/ 87 w 167"/>
                  <a:gd name="T39" fmla="*/ 114 h 204"/>
                  <a:gd name="T40" fmla="*/ 57 w 167"/>
                  <a:gd name="T41" fmla="*/ 63 h 204"/>
                  <a:gd name="T42" fmla="*/ 55 w 167"/>
                  <a:gd name="T43" fmla="*/ 47 h 204"/>
                  <a:gd name="T44" fmla="*/ 37 w 167"/>
                  <a:gd name="T45" fmla="*/ 48 h 204"/>
                  <a:gd name="T46" fmla="*/ 36 w 167"/>
                  <a:gd name="T47" fmla="*/ 67 h 204"/>
                  <a:gd name="T48" fmla="*/ 51 w 167"/>
                  <a:gd name="T49" fmla="*/ 68 h 204"/>
                  <a:gd name="T50" fmla="*/ 54 w 167"/>
                  <a:gd name="T51" fmla="*/ 68 h 204"/>
                  <a:gd name="T52" fmla="*/ 55 w 167"/>
                  <a:gd name="T53" fmla="*/ 67 h 204"/>
                  <a:gd name="T54" fmla="*/ 85 w 167"/>
                  <a:gd name="T55" fmla="*/ 118 h 204"/>
                  <a:gd name="T56" fmla="*/ 58 w 167"/>
                  <a:gd name="T57" fmla="*/ 174 h 204"/>
                  <a:gd name="T58" fmla="*/ 27 w 167"/>
                  <a:gd name="T59" fmla="*/ 114 h 204"/>
                  <a:gd name="T60" fmla="*/ 22 w 167"/>
                  <a:gd name="T61" fmla="*/ 97 h 204"/>
                  <a:gd name="T62" fmla="*/ 5 w 167"/>
                  <a:gd name="T63" fmla="*/ 100 h 204"/>
                  <a:gd name="T64" fmla="*/ 9 w 167"/>
                  <a:gd name="T65" fmla="*/ 120 h 204"/>
                  <a:gd name="T66" fmla="*/ 24 w 167"/>
                  <a:gd name="T67" fmla="*/ 118 h 204"/>
                  <a:gd name="T68" fmla="*/ 57 w 167"/>
                  <a:gd name="T69" fmla="*/ 176 h 204"/>
                  <a:gd name="T70" fmla="*/ 43 w 167"/>
                  <a:gd name="T71" fmla="*/ 203 h 204"/>
                  <a:gd name="T72" fmla="*/ 44 w 167"/>
                  <a:gd name="T73" fmla="*/ 204 h 204"/>
                  <a:gd name="T74" fmla="*/ 75 w 167"/>
                  <a:gd name="T75" fmla="*/ 152 h 204"/>
                  <a:gd name="T76" fmla="*/ 102 w 167"/>
                  <a:gd name="T77" fmla="*/ 135 h 204"/>
                  <a:gd name="T78" fmla="*/ 126 w 167"/>
                  <a:gd name="T79" fmla="*/ 128 h 204"/>
                  <a:gd name="T80" fmla="*/ 130 w 167"/>
                  <a:gd name="T81" fmla="*/ 132 h 204"/>
                  <a:gd name="T82" fmla="*/ 131 w 167"/>
                  <a:gd name="T83" fmla="*/ 134 h 204"/>
                  <a:gd name="T84" fmla="*/ 151 w 167"/>
                  <a:gd name="T85" fmla="*/ 125 h 204"/>
                  <a:gd name="T86" fmla="*/ 141 w 167"/>
                  <a:gd name="T87" fmla="*/ 103 h 204"/>
                  <a:gd name="T88" fmla="*/ 121 w 167"/>
                  <a:gd name="T89" fmla="*/ 114 h 204"/>
                  <a:gd name="T90" fmla="*/ 123 w 167"/>
                  <a:gd name="T91" fmla="*/ 123 h 204"/>
                  <a:gd name="T92" fmla="*/ 79 w 167"/>
                  <a:gd name="T93" fmla="*/ 145 h 204"/>
                  <a:gd name="T94" fmla="*/ 99 w 167"/>
                  <a:gd name="T95" fmla="*/ 88 h 204"/>
                  <a:gd name="T96" fmla="*/ 100 w 167"/>
                  <a:gd name="T97" fmla="*/ 88 h 204"/>
                  <a:gd name="T98" fmla="*/ 142 w 167"/>
                  <a:gd name="T99" fmla="*/ 60 h 204"/>
                  <a:gd name="T100" fmla="*/ 157 w 167"/>
                  <a:gd name="T101" fmla="*/ 60 h 204"/>
                  <a:gd name="T102" fmla="*/ 164 w 167"/>
                  <a:gd name="T103" fmla="*/ 4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7" h="204">
                    <a:moveTo>
                      <a:pt x="164" y="42"/>
                    </a:moveTo>
                    <a:cubicBezTo>
                      <a:pt x="161" y="33"/>
                      <a:pt x="148" y="33"/>
                      <a:pt x="141" y="36"/>
                    </a:cubicBezTo>
                    <a:cubicBezTo>
                      <a:pt x="135" y="40"/>
                      <a:pt x="133" y="48"/>
                      <a:pt x="136" y="54"/>
                    </a:cubicBezTo>
                    <a:cubicBezTo>
                      <a:pt x="136" y="54"/>
                      <a:pt x="136" y="54"/>
                      <a:pt x="137" y="55"/>
                    </a:cubicBezTo>
                    <a:cubicBezTo>
                      <a:pt x="137" y="55"/>
                      <a:pt x="137" y="56"/>
                      <a:pt x="138" y="56"/>
                    </a:cubicBezTo>
                    <a:cubicBezTo>
                      <a:pt x="124" y="61"/>
                      <a:pt x="110" y="71"/>
                      <a:pt x="101" y="82"/>
                    </a:cubicBezTo>
                    <a:cubicBezTo>
                      <a:pt x="105" y="63"/>
                      <a:pt x="108" y="45"/>
                      <a:pt x="110" y="26"/>
                    </a:cubicBezTo>
                    <a:cubicBezTo>
                      <a:pt x="116" y="25"/>
                      <a:pt x="124" y="23"/>
                      <a:pt x="124" y="16"/>
                    </a:cubicBezTo>
                    <a:cubicBezTo>
                      <a:pt x="125" y="11"/>
                      <a:pt x="122" y="6"/>
                      <a:pt x="118" y="3"/>
                    </a:cubicBezTo>
                    <a:cubicBezTo>
                      <a:pt x="111" y="0"/>
                      <a:pt x="106" y="4"/>
                      <a:pt x="103" y="10"/>
                    </a:cubicBezTo>
                    <a:cubicBezTo>
                      <a:pt x="100" y="15"/>
                      <a:pt x="102" y="20"/>
                      <a:pt x="106" y="23"/>
                    </a:cubicBezTo>
                    <a:cubicBezTo>
                      <a:pt x="105" y="33"/>
                      <a:pt x="103" y="44"/>
                      <a:pt x="102" y="54"/>
                    </a:cubicBezTo>
                    <a:cubicBezTo>
                      <a:pt x="98" y="47"/>
                      <a:pt x="93" y="39"/>
                      <a:pt x="88" y="33"/>
                    </a:cubicBezTo>
                    <a:cubicBezTo>
                      <a:pt x="90" y="29"/>
                      <a:pt x="90" y="23"/>
                      <a:pt x="87" y="19"/>
                    </a:cubicBezTo>
                    <a:cubicBezTo>
                      <a:pt x="84" y="15"/>
                      <a:pt x="79" y="12"/>
                      <a:pt x="74" y="14"/>
                    </a:cubicBezTo>
                    <a:cubicBezTo>
                      <a:pt x="68" y="16"/>
                      <a:pt x="67" y="25"/>
                      <a:pt x="69" y="30"/>
                    </a:cubicBezTo>
                    <a:cubicBezTo>
                      <a:pt x="71" y="36"/>
                      <a:pt x="79" y="39"/>
                      <a:pt x="85" y="37"/>
                    </a:cubicBezTo>
                    <a:cubicBezTo>
                      <a:pt x="85" y="37"/>
                      <a:pt x="85" y="37"/>
                      <a:pt x="85" y="36"/>
                    </a:cubicBezTo>
                    <a:cubicBezTo>
                      <a:pt x="91" y="43"/>
                      <a:pt x="96" y="50"/>
                      <a:pt x="101" y="58"/>
                    </a:cubicBezTo>
                    <a:cubicBezTo>
                      <a:pt x="98" y="77"/>
                      <a:pt x="93" y="96"/>
                      <a:pt x="87" y="114"/>
                    </a:cubicBezTo>
                    <a:cubicBezTo>
                      <a:pt x="84" y="95"/>
                      <a:pt x="71" y="77"/>
                      <a:pt x="57" y="63"/>
                    </a:cubicBezTo>
                    <a:cubicBezTo>
                      <a:pt x="60" y="57"/>
                      <a:pt x="59" y="52"/>
                      <a:pt x="55" y="47"/>
                    </a:cubicBezTo>
                    <a:cubicBezTo>
                      <a:pt x="50" y="43"/>
                      <a:pt x="41" y="43"/>
                      <a:pt x="37" y="48"/>
                    </a:cubicBezTo>
                    <a:cubicBezTo>
                      <a:pt x="32" y="53"/>
                      <a:pt x="29" y="63"/>
                      <a:pt x="36" y="67"/>
                    </a:cubicBezTo>
                    <a:cubicBezTo>
                      <a:pt x="40" y="70"/>
                      <a:pt x="46" y="70"/>
                      <a:pt x="51" y="68"/>
                    </a:cubicBezTo>
                    <a:cubicBezTo>
                      <a:pt x="52" y="69"/>
                      <a:pt x="53" y="69"/>
                      <a:pt x="54" y="68"/>
                    </a:cubicBezTo>
                    <a:cubicBezTo>
                      <a:pt x="54" y="68"/>
                      <a:pt x="54" y="67"/>
                      <a:pt x="55" y="67"/>
                    </a:cubicBezTo>
                    <a:cubicBezTo>
                      <a:pt x="68" y="82"/>
                      <a:pt x="81" y="97"/>
                      <a:pt x="85" y="118"/>
                    </a:cubicBezTo>
                    <a:cubicBezTo>
                      <a:pt x="78" y="138"/>
                      <a:pt x="68" y="156"/>
                      <a:pt x="58" y="174"/>
                    </a:cubicBezTo>
                    <a:cubicBezTo>
                      <a:pt x="56" y="153"/>
                      <a:pt x="42" y="130"/>
                      <a:pt x="27" y="114"/>
                    </a:cubicBezTo>
                    <a:cubicBezTo>
                      <a:pt x="30" y="108"/>
                      <a:pt x="27" y="100"/>
                      <a:pt x="22" y="97"/>
                    </a:cubicBezTo>
                    <a:cubicBezTo>
                      <a:pt x="16" y="94"/>
                      <a:pt x="9" y="96"/>
                      <a:pt x="5" y="100"/>
                    </a:cubicBezTo>
                    <a:cubicBezTo>
                      <a:pt x="0" y="106"/>
                      <a:pt x="3" y="115"/>
                      <a:pt x="9" y="120"/>
                    </a:cubicBezTo>
                    <a:cubicBezTo>
                      <a:pt x="14" y="124"/>
                      <a:pt x="21" y="123"/>
                      <a:pt x="24" y="118"/>
                    </a:cubicBezTo>
                    <a:cubicBezTo>
                      <a:pt x="37" y="137"/>
                      <a:pt x="52" y="153"/>
                      <a:pt x="57" y="176"/>
                    </a:cubicBezTo>
                    <a:cubicBezTo>
                      <a:pt x="52" y="185"/>
                      <a:pt x="47" y="194"/>
                      <a:pt x="43" y="203"/>
                    </a:cubicBezTo>
                    <a:cubicBezTo>
                      <a:pt x="42" y="204"/>
                      <a:pt x="43" y="204"/>
                      <a:pt x="44" y="204"/>
                    </a:cubicBezTo>
                    <a:cubicBezTo>
                      <a:pt x="56" y="188"/>
                      <a:pt x="66" y="170"/>
                      <a:pt x="75" y="152"/>
                    </a:cubicBezTo>
                    <a:cubicBezTo>
                      <a:pt x="84" y="145"/>
                      <a:pt x="92" y="139"/>
                      <a:pt x="102" y="135"/>
                    </a:cubicBezTo>
                    <a:cubicBezTo>
                      <a:pt x="110" y="132"/>
                      <a:pt x="118" y="131"/>
                      <a:pt x="126" y="128"/>
                    </a:cubicBezTo>
                    <a:cubicBezTo>
                      <a:pt x="127" y="130"/>
                      <a:pt x="129" y="131"/>
                      <a:pt x="130" y="132"/>
                    </a:cubicBezTo>
                    <a:cubicBezTo>
                      <a:pt x="130" y="133"/>
                      <a:pt x="130" y="133"/>
                      <a:pt x="131" y="134"/>
                    </a:cubicBezTo>
                    <a:cubicBezTo>
                      <a:pt x="139" y="138"/>
                      <a:pt x="149" y="135"/>
                      <a:pt x="151" y="125"/>
                    </a:cubicBezTo>
                    <a:cubicBezTo>
                      <a:pt x="152" y="117"/>
                      <a:pt x="148" y="107"/>
                      <a:pt x="141" y="103"/>
                    </a:cubicBezTo>
                    <a:cubicBezTo>
                      <a:pt x="133" y="99"/>
                      <a:pt x="121" y="104"/>
                      <a:pt x="121" y="114"/>
                    </a:cubicBezTo>
                    <a:cubicBezTo>
                      <a:pt x="121" y="117"/>
                      <a:pt x="122" y="120"/>
                      <a:pt x="123" y="123"/>
                    </a:cubicBezTo>
                    <a:cubicBezTo>
                      <a:pt x="108" y="126"/>
                      <a:pt x="90" y="134"/>
                      <a:pt x="79" y="145"/>
                    </a:cubicBezTo>
                    <a:cubicBezTo>
                      <a:pt x="87" y="127"/>
                      <a:pt x="94" y="107"/>
                      <a:pt x="99" y="88"/>
                    </a:cubicBezTo>
                    <a:cubicBezTo>
                      <a:pt x="99" y="88"/>
                      <a:pt x="100" y="88"/>
                      <a:pt x="100" y="88"/>
                    </a:cubicBezTo>
                    <a:cubicBezTo>
                      <a:pt x="112" y="74"/>
                      <a:pt x="126" y="68"/>
                      <a:pt x="142" y="60"/>
                    </a:cubicBezTo>
                    <a:cubicBezTo>
                      <a:pt x="146" y="63"/>
                      <a:pt x="152" y="63"/>
                      <a:pt x="157" y="60"/>
                    </a:cubicBezTo>
                    <a:cubicBezTo>
                      <a:pt x="163" y="56"/>
                      <a:pt x="167" y="48"/>
                      <a:pt x="164" y="42"/>
                    </a:cubicBezTo>
                    <a:close/>
                  </a:path>
                </a:pathLst>
              </a:custGeom>
              <a:solidFill>
                <a:srgbClr val="21B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任意多边形 80"/>
              <p:cNvSpPr/>
              <p:nvPr/>
            </p:nvSpPr>
            <p:spPr bwMode="auto">
              <a:xfrm>
                <a:off x="-26273" y="434082"/>
                <a:ext cx="4349824" cy="682425"/>
              </a:xfrm>
              <a:custGeom>
                <a:avLst/>
                <a:gdLst>
                  <a:gd name="connsiteX0" fmla="*/ 605014 w 4404883"/>
                  <a:gd name="connsiteY0" fmla="*/ 946 h 682425"/>
                  <a:gd name="connsiteX1" fmla="*/ 816050 w 4404883"/>
                  <a:gd name="connsiteY1" fmla="*/ 38448 h 682425"/>
                  <a:gd name="connsiteX2" fmla="*/ 1177825 w 4404883"/>
                  <a:gd name="connsiteY2" fmla="*/ 225616 h 682425"/>
                  <a:gd name="connsiteX3" fmla="*/ 1520415 w 4404883"/>
                  <a:gd name="connsiteY3" fmla="*/ 448566 h 682425"/>
                  <a:gd name="connsiteX4" fmla="*/ 1986338 w 4404883"/>
                  <a:gd name="connsiteY4" fmla="*/ 652249 h 682425"/>
                  <a:gd name="connsiteX5" fmla="*/ 2427594 w 4404883"/>
                  <a:gd name="connsiteY5" fmla="*/ 624724 h 682425"/>
                  <a:gd name="connsiteX6" fmla="*/ 3214181 w 4404883"/>
                  <a:gd name="connsiteY6" fmla="*/ 173319 h 682425"/>
                  <a:gd name="connsiteX7" fmla="*/ 3216921 w 4404883"/>
                  <a:gd name="connsiteY7" fmla="*/ 170567 h 682425"/>
                  <a:gd name="connsiteX8" fmla="*/ 3348476 w 4404883"/>
                  <a:gd name="connsiteY8" fmla="*/ 104507 h 682425"/>
                  <a:gd name="connsiteX9" fmla="*/ 3918546 w 4404883"/>
                  <a:gd name="connsiteY9" fmla="*/ 38448 h 682425"/>
                  <a:gd name="connsiteX10" fmla="*/ 4349824 w 4404883"/>
                  <a:gd name="connsiteY10" fmla="*/ 178566 h 682425"/>
                  <a:gd name="connsiteX11" fmla="*/ 4404883 w 4404883"/>
                  <a:gd name="connsiteY11" fmla="*/ 209367 h 682425"/>
                  <a:gd name="connsiteX12" fmla="*/ 4404883 w 4404883"/>
                  <a:gd name="connsiteY12" fmla="*/ 226059 h 682425"/>
                  <a:gd name="connsiteX13" fmla="*/ 4330039 w 4404883"/>
                  <a:gd name="connsiteY13" fmla="*/ 184157 h 682425"/>
                  <a:gd name="connsiteX14" fmla="*/ 4137803 w 4404883"/>
                  <a:gd name="connsiteY14" fmla="*/ 101755 h 682425"/>
                  <a:gd name="connsiteX15" fmla="*/ 3688325 w 4404883"/>
                  <a:gd name="connsiteY15" fmla="*/ 43953 h 682425"/>
                  <a:gd name="connsiteX16" fmla="*/ 3214181 w 4404883"/>
                  <a:gd name="connsiteY16" fmla="*/ 184329 h 682425"/>
                  <a:gd name="connsiteX17" fmla="*/ 2575593 w 4404883"/>
                  <a:gd name="connsiteY17" fmla="*/ 583437 h 682425"/>
                  <a:gd name="connsiteX18" fmla="*/ 1890413 w 4404883"/>
                  <a:gd name="connsiteY18" fmla="*/ 643992 h 682425"/>
                  <a:gd name="connsiteX19" fmla="*/ 1016123 w 4404883"/>
                  <a:gd name="connsiteY19" fmla="*/ 143042 h 682425"/>
                  <a:gd name="connsiteX20" fmla="*/ 769458 w 4404883"/>
                  <a:gd name="connsiteY20" fmla="*/ 38448 h 682425"/>
                  <a:gd name="connsiteX21" fmla="*/ 506348 w 4404883"/>
                  <a:gd name="connsiteY21" fmla="*/ 13676 h 682425"/>
                  <a:gd name="connsiteX22" fmla="*/ 2056 w 4404883"/>
                  <a:gd name="connsiteY22" fmla="*/ 54963 h 682425"/>
                  <a:gd name="connsiteX23" fmla="*/ 2056 w 4404883"/>
                  <a:gd name="connsiteY23" fmla="*/ 49458 h 682425"/>
                  <a:gd name="connsiteX24" fmla="*/ 4797 w 4404883"/>
                  <a:gd name="connsiteY24" fmla="*/ 49458 h 682425"/>
                  <a:gd name="connsiteX25" fmla="*/ 21241 w 4404883"/>
                  <a:gd name="connsiteY25" fmla="*/ 49458 h 682425"/>
                  <a:gd name="connsiteX26" fmla="*/ 385757 w 4404883"/>
                  <a:gd name="connsiteY26" fmla="*/ 10923 h 682425"/>
                  <a:gd name="connsiteX27" fmla="*/ 393979 w 4404883"/>
                  <a:gd name="connsiteY27" fmla="*/ 10923 h 682425"/>
                  <a:gd name="connsiteX28" fmla="*/ 605014 w 4404883"/>
                  <a:gd name="connsiteY28" fmla="*/ 946 h 682425"/>
                  <a:gd name="connsiteX0-1" fmla="*/ 605014 w 4404883"/>
                  <a:gd name="connsiteY0-2" fmla="*/ 946 h 682425"/>
                  <a:gd name="connsiteX1-3" fmla="*/ 816050 w 4404883"/>
                  <a:gd name="connsiteY1-4" fmla="*/ 38448 h 682425"/>
                  <a:gd name="connsiteX2-5" fmla="*/ 1177825 w 4404883"/>
                  <a:gd name="connsiteY2-6" fmla="*/ 225616 h 682425"/>
                  <a:gd name="connsiteX3-7" fmla="*/ 1520415 w 4404883"/>
                  <a:gd name="connsiteY3-8" fmla="*/ 448566 h 682425"/>
                  <a:gd name="connsiteX4-9" fmla="*/ 1986338 w 4404883"/>
                  <a:gd name="connsiteY4-10" fmla="*/ 652249 h 682425"/>
                  <a:gd name="connsiteX5-11" fmla="*/ 2427594 w 4404883"/>
                  <a:gd name="connsiteY5-12" fmla="*/ 624724 h 682425"/>
                  <a:gd name="connsiteX6-13" fmla="*/ 3214181 w 4404883"/>
                  <a:gd name="connsiteY6-14" fmla="*/ 173319 h 682425"/>
                  <a:gd name="connsiteX7-15" fmla="*/ 3216921 w 4404883"/>
                  <a:gd name="connsiteY7-16" fmla="*/ 170567 h 682425"/>
                  <a:gd name="connsiteX8-17" fmla="*/ 3348476 w 4404883"/>
                  <a:gd name="connsiteY8-18" fmla="*/ 104507 h 682425"/>
                  <a:gd name="connsiteX9-19" fmla="*/ 3918546 w 4404883"/>
                  <a:gd name="connsiteY9-20" fmla="*/ 38448 h 682425"/>
                  <a:gd name="connsiteX10-21" fmla="*/ 4349824 w 4404883"/>
                  <a:gd name="connsiteY10-22" fmla="*/ 178566 h 682425"/>
                  <a:gd name="connsiteX11-23" fmla="*/ 4404883 w 4404883"/>
                  <a:gd name="connsiteY11-24" fmla="*/ 209367 h 682425"/>
                  <a:gd name="connsiteX12-25" fmla="*/ 4330039 w 4404883"/>
                  <a:gd name="connsiteY12-26" fmla="*/ 184157 h 682425"/>
                  <a:gd name="connsiteX13-27" fmla="*/ 4137803 w 4404883"/>
                  <a:gd name="connsiteY13-28" fmla="*/ 101755 h 682425"/>
                  <a:gd name="connsiteX14-29" fmla="*/ 3688325 w 4404883"/>
                  <a:gd name="connsiteY14-30" fmla="*/ 43953 h 682425"/>
                  <a:gd name="connsiteX15-31" fmla="*/ 3214181 w 4404883"/>
                  <a:gd name="connsiteY15-32" fmla="*/ 184329 h 682425"/>
                  <a:gd name="connsiteX16-33" fmla="*/ 2575593 w 4404883"/>
                  <a:gd name="connsiteY16-34" fmla="*/ 583437 h 682425"/>
                  <a:gd name="connsiteX17-35" fmla="*/ 1890413 w 4404883"/>
                  <a:gd name="connsiteY17-36" fmla="*/ 643992 h 682425"/>
                  <a:gd name="connsiteX18-37" fmla="*/ 1016123 w 4404883"/>
                  <a:gd name="connsiteY18-38" fmla="*/ 143042 h 682425"/>
                  <a:gd name="connsiteX19-39" fmla="*/ 769458 w 4404883"/>
                  <a:gd name="connsiteY19-40" fmla="*/ 38448 h 682425"/>
                  <a:gd name="connsiteX20-41" fmla="*/ 506348 w 4404883"/>
                  <a:gd name="connsiteY20-42" fmla="*/ 13676 h 682425"/>
                  <a:gd name="connsiteX21-43" fmla="*/ 2056 w 4404883"/>
                  <a:gd name="connsiteY21-44" fmla="*/ 54963 h 682425"/>
                  <a:gd name="connsiteX22-45" fmla="*/ 2056 w 4404883"/>
                  <a:gd name="connsiteY22-46" fmla="*/ 49458 h 682425"/>
                  <a:gd name="connsiteX23-47" fmla="*/ 4797 w 4404883"/>
                  <a:gd name="connsiteY23-48" fmla="*/ 49458 h 682425"/>
                  <a:gd name="connsiteX24-49" fmla="*/ 21241 w 4404883"/>
                  <a:gd name="connsiteY24-50" fmla="*/ 49458 h 682425"/>
                  <a:gd name="connsiteX25-51" fmla="*/ 385757 w 4404883"/>
                  <a:gd name="connsiteY25-52" fmla="*/ 10923 h 682425"/>
                  <a:gd name="connsiteX26-53" fmla="*/ 393979 w 4404883"/>
                  <a:gd name="connsiteY26-54" fmla="*/ 10923 h 682425"/>
                  <a:gd name="connsiteX27-55" fmla="*/ 605014 w 4404883"/>
                  <a:gd name="connsiteY27-56" fmla="*/ 946 h 682425"/>
                  <a:gd name="connsiteX0-57" fmla="*/ 605014 w 4349824"/>
                  <a:gd name="connsiteY0-58" fmla="*/ 946 h 682425"/>
                  <a:gd name="connsiteX1-59" fmla="*/ 816050 w 4349824"/>
                  <a:gd name="connsiteY1-60" fmla="*/ 38448 h 682425"/>
                  <a:gd name="connsiteX2-61" fmla="*/ 1177825 w 4349824"/>
                  <a:gd name="connsiteY2-62" fmla="*/ 225616 h 682425"/>
                  <a:gd name="connsiteX3-63" fmla="*/ 1520415 w 4349824"/>
                  <a:gd name="connsiteY3-64" fmla="*/ 448566 h 682425"/>
                  <a:gd name="connsiteX4-65" fmla="*/ 1986338 w 4349824"/>
                  <a:gd name="connsiteY4-66" fmla="*/ 652249 h 682425"/>
                  <a:gd name="connsiteX5-67" fmla="*/ 2427594 w 4349824"/>
                  <a:gd name="connsiteY5-68" fmla="*/ 624724 h 682425"/>
                  <a:gd name="connsiteX6-69" fmla="*/ 3214181 w 4349824"/>
                  <a:gd name="connsiteY6-70" fmla="*/ 173319 h 682425"/>
                  <a:gd name="connsiteX7-71" fmla="*/ 3216921 w 4349824"/>
                  <a:gd name="connsiteY7-72" fmla="*/ 170567 h 682425"/>
                  <a:gd name="connsiteX8-73" fmla="*/ 3348476 w 4349824"/>
                  <a:gd name="connsiteY8-74" fmla="*/ 104507 h 682425"/>
                  <a:gd name="connsiteX9-75" fmla="*/ 3918546 w 4349824"/>
                  <a:gd name="connsiteY9-76" fmla="*/ 38448 h 682425"/>
                  <a:gd name="connsiteX10-77" fmla="*/ 4349824 w 4349824"/>
                  <a:gd name="connsiteY10-78" fmla="*/ 178566 h 682425"/>
                  <a:gd name="connsiteX11-79" fmla="*/ 4330039 w 4349824"/>
                  <a:gd name="connsiteY11-80" fmla="*/ 184157 h 682425"/>
                  <a:gd name="connsiteX12-81" fmla="*/ 4137803 w 4349824"/>
                  <a:gd name="connsiteY12-82" fmla="*/ 101755 h 682425"/>
                  <a:gd name="connsiteX13-83" fmla="*/ 3688325 w 4349824"/>
                  <a:gd name="connsiteY13-84" fmla="*/ 43953 h 682425"/>
                  <a:gd name="connsiteX14-85" fmla="*/ 3214181 w 4349824"/>
                  <a:gd name="connsiteY14-86" fmla="*/ 184329 h 682425"/>
                  <a:gd name="connsiteX15-87" fmla="*/ 2575593 w 4349824"/>
                  <a:gd name="connsiteY15-88" fmla="*/ 583437 h 682425"/>
                  <a:gd name="connsiteX16-89" fmla="*/ 1890413 w 4349824"/>
                  <a:gd name="connsiteY16-90" fmla="*/ 643992 h 682425"/>
                  <a:gd name="connsiteX17-91" fmla="*/ 1016123 w 4349824"/>
                  <a:gd name="connsiteY17-92" fmla="*/ 143042 h 682425"/>
                  <a:gd name="connsiteX18-93" fmla="*/ 769458 w 4349824"/>
                  <a:gd name="connsiteY18-94" fmla="*/ 38448 h 682425"/>
                  <a:gd name="connsiteX19-95" fmla="*/ 506348 w 4349824"/>
                  <a:gd name="connsiteY19-96" fmla="*/ 13676 h 682425"/>
                  <a:gd name="connsiteX20-97" fmla="*/ 2056 w 4349824"/>
                  <a:gd name="connsiteY20-98" fmla="*/ 54963 h 682425"/>
                  <a:gd name="connsiteX21-99" fmla="*/ 2056 w 4349824"/>
                  <a:gd name="connsiteY21-100" fmla="*/ 49458 h 682425"/>
                  <a:gd name="connsiteX22-101" fmla="*/ 4797 w 4349824"/>
                  <a:gd name="connsiteY22-102" fmla="*/ 49458 h 682425"/>
                  <a:gd name="connsiteX23-103" fmla="*/ 21241 w 4349824"/>
                  <a:gd name="connsiteY23-104" fmla="*/ 49458 h 682425"/>
                  <a:gd name="connsiteX24-105" fmla="*/ 385757 w 4349824"/>
                  <a:gd name="connsiteY24-106" fmla="*/ 10923 h 682425"/>
                  <a:gd name="connsiteX25-107" fmla="*/ 393979 w 4349824"/>
                  <a:gd name="connsiteY25-108" fmla="*/ 10923 h 682425"/>
                  <a:gd name="connsiteX26-109" fmla="*/ 605014 w 4349824"/>
                  <a:gd name="connsiteY26-110" fmla="*/ 946 h 6824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</a:cxnLst>
                <a:rect l="l" t="t" r="r" b="b"/>
                <a:pathLst>
                  <a:path w="4349824" h="682425">
                    <a:moveTo>
                      <a:pt x="605014" y="946"/>
                    </a:moveTo>
                    <a:cubicBezTo>
                      <a:pt x="675588" y="4042"/>
                      <a:pt x="746162" y="15052"/>
                      <a:pt x="816050" y="38448"/>
                    </a:cubicBezTo>
                    <a:cubicBezTo>
                      <a:pt x="944864" y="79735"/>
                      <a:pt x="1065456" y="151299"/>
                      <a:pt x="1177825" y="225616"/>
                    </a:cubicBezTo>
                    <a:cubicBezTo>
                      <a:pt x="1292935" y="297180"/>
                      <a:pt x="1405305" y="374250"/>
                      <a:pt x="1520415" y="448566"/>
                    </a:cubicBezTo>
                    <a:cubicBezTo>
                      <a:pt x="1665673" y="536645"/>
                      <a:pt x="1816413" y="621972"/>
                      <a:pt x="1986338" y="652249"/>
                    </a:cubicBezTo>
                    <a:cubicBezTo>
                      <a:pt x="2134336" y="682526"/>
                      <a:pt x="2282336" y="671516"/>
                      <a:pt x="2427594" y="624724"/>
                    </a:cubicBezTo>
                    <a:cubicBezTo>
                      <a:pt x="2718110" y="533893"/>
                      <a:pt x="2962034" y="335715"/>
                      <a:pt x="3214181" y="173319"/>
                    </a:cubicBezTo>
                    <a:lnTo>
                      <a:pt x="3216921" y="170567"/>
                    </a:lnTo>
                    <a:cubicBezTo>
                      <a:pt x="3258032" y="145794"/>
                      <a:pt x="3301884" y="118270"/>
                      <a:pt x="3348476" y="104507"/>
                    </a:cubicBezTo>
                    <a:cubicBezTo>
                      <a:pt x="3526623" y="30191"/>
                      <a:pt x="3723955" y="16428"/>
                      <a:pt x="3918546" y="38448"/>
                    </a:cubicBezTo>
                    <a:cubicBezTo>
                      <a:pt x="4072711" y="54963"/>
                      <a:pt x="4214544" y="108636"/>
                      <a:pt x="4349824" y="178566"/>
                    </a:cubicBezTo>
                    <a:lnTo>
                      <a:pt x="4330039" y="184157"/>
                    </a:lnTo>
                    <a:cubicBezTo>
                      <a:pt x="4267988" y="152676"/>
                      <a:pt x="4204266" y="124463"/>
                      <a:pt x="4137803" y="101755"/>
                    </a:cubicBezTo>
                    <a:cubicBezTo>
                      <a:pt x="3995286" y="52210"/>
                      <a:pt x="3839065" y="35696"/>
                      <a:pt x="3688325" y="43953"/>
                    </a:cubicBezTo>
                    <a:cubicBezTo>
                      <a:pt x="3521141" y="52210"/>
                      <a:pt x="3356698" y="96250"/>
                      <a:pt x="3214181" y="184329"/>
                    </a:cubicBezTo>
                    <a:cubicBezTo>
                      <a:pt x="3005886" y="324705"/>
                      <a:pt x="2805813" y="481596"/>
                      <a:pt x="2575593" y="583437"/>
                    </a:cubicBezTo>
                    <a:cubicBezTo>
                      <a:pt x="2359076" y="682526"/>
                      <a:pt x="2120633" y="715556"/>
                      <a:pt x="1890413" y="643992"/>
                    </a:cubicBezTo>
                    <a:cubicBezTo>
                      <a:pt x="1567007" y="544903"/>
                      <a:pt x="1309380" y="302685"/>
                      <a:pt x="1016123" y="143042"/>
                    </a:cubicBezTo>
                    <a:cubicBezTo>
                      <a:pt x="936642" y="101755"/>
                      <a:pt x="857161" y="60468"/>
                      <a:pt x="769458" y="38448"/>
                    </a:cubicBezTo>
                    <a:cubicBezTo>
                      <a:pt x="684495" y="16428"/>
                      <a:pt x="596792" y="10923"/>
                      <a:pt x="506348" y="13676"/>
                    </a:cubicBezTo>
                    <a:cubicBezTo>
                      <a:pt x="339164" y="21933"/>
                      <a:pt x="171981" y="54963"/>
                      <a:pt x="2056" y="54963"/>
                    </a:cubicBezTo>
                    <a:cubicBezTo>
                      <a:pt x="-685" y="54963"/>
                      <a:pt x="-685" y="49458"/>
                      <a:pt x="2056" y="49458"/>
                    </a:cubicBezTo>
                    <a:lnTo>
                      <a:pt x="4797" y="49458"/>
                    </a:lnTo>
                    <a:lnTo>
                      <a:pt x="21241" y="49458"/>
                    </a:lnTo>
                    <a:cubicBezTo>
                      <a:pt x="144573" y="43953"/>
                      <a:pt x="265165" y="24686"/>
                      <a:pt x="385757" y="10923"/>
                    </a:cubicBezTo>
                    <a:lnTo>
                      <a:pt x="393979" y="10923"/>
                    </a:lnTo>
                    <a:cubicBezTo>
                      <a:pt x="463867" y="2666"/>
                      <a:pt x="534441" y="-2151"/>
                      <a:pt x="605014" y="946"/>
                    </a:cubicBezTo>
                    <a:close/>
                  </a:path>
                </a:pathLst>
              </a:custGeom>
              <a:solidFill>
                <a:srgbClr val="B3AE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5"/>
              <p:cNvSpPr/>
              <p:nvPr/>
            </p:nvSpPr>
            <p:spPr bwMode="auto">
              <a:xfrm rot="3230110">
                <a:off x="4294487" y="304051"/>
                <a:ext cx="135547" cy="325921"/>
              </a:xfrm>
              <a:custGeom>
                <a:avLst/>
                <a:gdLst>
                  <a:gd name="T0" fmla="*/ 16 w 52"/>
                  <a:gd name="T1" fmla="*/ 2 h 124"/>
                  <a:gd name="T2" fmla="*/ 13 w 52"/>
                  <a:gd name="T3" fmla="*/ 3 h 124"/>
                  <a:gd name="T4" fmla="*/ 35 w 52"/>
                  <a:gd name="T5" fmla="*/ 123 h 124"/>
                  <a:gd name="T6" fmla="*/ 35 w 52"/>
                  <a:gd name="T7" fmla="*/ 123 h 124"/>
                  <a:gd name="T8" fmla="*/ 36 w 52"/>
                  <a:gd name="T9" fmla="*/ 123 h 124"/>
                  <a:gd name="T10" fmla="*/ 36 w 52"/>
                  <a:gd name="T11" fmla="*/ 122 h 124"/>
                  <a:gd name="T12" fmla="*/ 36 w 52"/>
                  <a:gd name="T13" fmla="*/ 122 h 124"/>
                  <a:gd name="T14" fmla="*/ 47 w 52"/>
                  <a:gd name="T15" fmla="*/ 64 h 124"/>
                  <a:gd name="T16" fmla="*/ 19 w 52"/>
                  <a:gd name="T17" fmla="*/ 1 h 124"/>
                  <a:gd name="T18" fmla="*/ 16 w 52"/>
                  <a:gd name="T19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124">
                    <a:moveTo>
                      <a:pt x="16" y="2"/>
                    </a:moveTo>
                    <a:cubicBezTo>
                      <a:pt x="15" y="2"/>
                      <a:pt x="14" y="2"/>
                      <a:pt x="13" y="3"/>
                    </a:cubicBezTo>
                    <a:cubicBezTo>
                      <a:pt x="0" y="43"/>
                      <a:pt x="0" y="94"/>
                      <a:pt x="35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3"/>
                      <a:pt x="35" y="123"/>
                      <a:pt x="36" y="123"/>
                    </a:cubicBezTo>
                    <a:cubicBezTo>
                      <a:pt x="36" y="124"/>
                      <a:pt x="37" y="123"/>
                      <a:pt x="36" y="122"/>
                    </a:cubicBezTo>
                    <a:cubicBezTo>
                      <a:pt x="36" y="122"/>
                      <a:pt x="36" y="122"/>
                      <a:pt x="36" y="122"/>
                    </a:cubicBezTo>
                    <a:cubicBezTo>
                      <a:pt x="52" y="109"/>
                      <a:pt x="50" y="81"/>
                      <a:pt x="47" y="64"/>
                    </a:cubicBezTo>
                    <a:cubicBezTo>
                      <a:pt x="44" y="42"/>
                      <a:pt x="35" y="18"/>
                      <a:pt x="19" y="1"/>
                    </a:cubicBezTo>
                    <a:cubicBezTo>
                      <a:pt x="18" y="0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45"/>
              <p:cNvSpPr/>
              <p:nvPr/>
            </p:nvSpPr>
            <p:spPr bwMode="auto">
              <a:xfrm rot="11310777">
                <a:off x="4106243" y="547734"/>
                <a:ext cx="135547" cy="325921"/>
              </a:xfrm>
              <a:custGeom>
                <a:avLst/>
                <a:gdLst>
                  <a:gd name="T0" fmla="*/ 16 w 52"/>
                  <a:gd name="T1" fmla="*/ 2 h 124"/>
                  <a:gd name="T2" fmla="*/ 13 w 52"/>
                  <a:gd name="T3" fmla="*/ 3 h 124"/>
                  <a:gd name="T4" fmla="*/ 35 w 52"/>
                  <a:gd name="T5" fmla="*/ 123 h 124"/>
                  <a:gd name="T6" fmla="*/ 35 w 52"/>
                  <a:gd name="T7" fmla="*/ 123 h 124"/>
                  <a:gd name="T8" fmla="*/ 36 w 52"/>
                  <a:gd name="T9" fmla="*/ 123 h 124"/>
                  <a:gd name="T10" fmla="*/ 36 w 52"/>
                  <a:gd name="T11" fmla="*/ 122 h 124"/>
                  <a:gd name="T12" fmla="*/ 36 w 52"/>
                  <a:gd name="T13" fmla="*/ 122 h 124"/>
                  <a:gd name="T14" fmla="*/ 47 w 52"/>
                  <a:gd name="T15" fmla="*/ 64 h 124"/>
                  <a:gd name="T16" fmla="*/ 19 w 52"/>
                  <a:gd name="T17" fmla="*/ 1 h 124"/>
                  <a:gd name="T18" fmla="*/ 16 w 52"/>
                  <a:gd name="T19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124">
                    <a:moveTo>
                      <a:pt x="16" y="2"/>
                    </a:moveTo>
                    <a:cubicBezTo>
                      <a:pt x="15" y="2"/>
                      <a:pt x="14" y="2"/>
                      <a:pt x="13" y="3"/>
                    </a:cubicBezTo>
                    <a:cubicBezTo>
                      <a:pt x="0" y="43"/>
                      <a:pt x="0" y="94"/>
                      <a:pt x="35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3"/>
                      <a:pt x="35" y="123"/>
                      <a:pt x="36" y="123"/>
                    </a:cubicBezTo>
                    <a:cubicBezTo>
                      <a:pt x="36" y="124"/>
                      <a:pt x="37" y="123"/>
                      <a:pt x="36" y="122"/>
                    </a:cubicBezTo>
                    <a:cubicBezTo>
                      <a:pt x="36" y="122"/>
                      <a:pt x="36" y="122"/>
                      <a:pt x="36" y="122"/>
                    </a:cubicBezTo>
                    <a:cubicBezTo>
                      <a:pt x="52" y="109"/>
                      <a:pt x="50" y="81"/>
                      <a:pt x="47" y="64"/>
                    </a:cubicBezTo>
                    <a:cubicBezTo>
                      <a:pt x="44" y="42"/>
                      <a:pt x="35" y="18"/>
                      <a:pt x="19" y="1"/>
                    </a:cubicBezTo>
                    <a:cubicBezTo>
                      <a:pt x="18" y="0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advClick="0" advTm="20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 userDrawn="1"/>
        </p:nvGrpSpPr>
        <p:grpSpPr>
          <a:xfrm>
            <a:off x="5052042" y="-19164"/>
            <a:ext cx="4107744" cy="2207684"/>
            <a:chOff x="5036256" y="3487737"/>
            <a:chExt cx="4107744" cy="1655763"/>
          </a:xfrm>
        </p:grpSpPr>
        <p:sp>
          <p:nvSpPr>
            <p:cNvPr id="69" name="Freeform 5"/>
            <p:cNvSpPr/>
            <p:nvPr/>
          </p:nvSpPr>
          <p:spPr bwMode="auto">
            <a:xfrm flipH="1">
              <a:off x="6399918" y="4097337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9"/>
            <p:cNvSpPr/>
            <p:nvPr/>
          </p:nvSpPr>
          <p:spPr bwMode="auto">
            <a:xfrm flipH="1">
              <a:off x="5036256" y="3714749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0"/>
            <p:cNvSpPr/>
            <p:nvPr/>
          </p:nvSpPr>
          <p:spPr bwMode="auto">
            <a:xfrm flipH="1">
              <a:off x="7306380" y="4375150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1"/>
            <p:cNvSpPr/>
            <p:nvPr/>
          </p:nvSpPr>
          <p:spPr bwMode="auto">
            <a:xfrm flipH="1">
              <a:off x="8331905" y="4603750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9"/>
            <p:cNvSpPr/>
            <p:nvPr/>
          </p:nvSpPr>
          <p:spPr bwMode="auto">
            <a:xfrm flipH="1">
              <a:off x="8023930" y="3803649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1"/>
            <p:cNvSpPr/>
            <p:nvPr/>
          </p:nvSpPr>
          <p:spPr bwMode="auto">
            <a:xfrm flipH="1">
              <a:off x="7301618" y="3511549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2"/>
            <p:cNvSpPr/>
            <p:nvPr/>
          </p:nvSpPr>
          <p:spPr bwMode="auto">
            <a:xfrm flipH="1">
              <a:off x="7446081" y="3627437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1"/>
            <p:cNvSpPr/>
            <p:nvPr/>
          </p:nvSpPr>
          <p:spPr bwMode="auto">
            <a:xfrm flipH="1">
              <a:off x="5930018" y="3913187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52"/>
            <p:cNvSpPr/>
            <p:nvPr/>
          </p:nvSpPr>
          <p:spPr bwMode="auto">
            <a:xfrm flipH="1">
              <a:off x="6544381" y="3894137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53"/>
            <p:cNvSpPr/>
            <p:nvPr/>
          </p:nvSpPr>
          <p:spPr bwMode="auto">
            <a:xfrm flipH="1">
              <a:off x="6741231" y="4017962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54"/>
            <p:cNvSpPr/>
            <p:nvPr/>
          </p:nvSpPr>
          <p:spPr bwMode="auto">
            <a:xfrm flipH="1">
              <a:off x="7412743" y="4235450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55"/>
            <p:cNvSpPr/>
            <p:nvPr/>
          </p:nvSpPr>
          <p:spPr bwMode="auto">
            <a:xfrm flipH="1">
              <a:off x="7533393" y="4202112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56"/>
            <p:cNvSpPr/>
            <p:nvPr/>
          </p:nvSpPr>
          <p:spPr bwMode="auto">
            <a:xfrm flipH="1">
              <a:off x="7739768" y="4427537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57"/>
            <p:cNvSpPr/>
            <p:nvPr/>
          </p:nvSpPr>
          <p:spPr bwMode="auto">
            <a:xfrm flipH="1">
              <a:off x="5533143" y="4287837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8"/>
            <p:cNvSpPr/>
            <p:nvPr/>
          </p:nvSpPr>
          <p:spPr bwMode="auto">
            <a:xfrm flipH="1">
              <a:off x="6039555" y="3548062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9"/>
            <p:cNvSpPr/>
            <p:nvPr/>
          </p:nvSpPr>
          <p:spPr bwMode="auto">
            <a:xfrm flipH="1">
              <a:off x="6190368" y="3630612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60"/>
            <p:cNvSpPr/>
            <p:nvPr/>
          </p:nvSpPr>
          <p:spPr bwMode="auto">
            <a:xfrm flipH="1">
              <a:off x="6763455" y="3487737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61"/>
            <p:cNvSpPr/>
            <p:nvPr/>
          </p:nvSpPr>
          <p:spPr bwMode="auto">
            <a:xfrm flipH="1">
              <a:off x="8403343" y="4603750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62"/>
            <p:cNvSpPr/>
            <p:nvPr/>
          </p:nvSpPr>
          <p:spPr bwMode="auto">
            <a:xfrm flipH="1">
              <a:off x="8547805" y="4592637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63"/>
            <p:cNvSpPr/>
            <p:nvPr/>
          </p:nvSpPr>
          <p:spPr bwMode="auto">
            <a:xfrm flipH="1">
              <a:off x="7909630" y="4348162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64"/>
            <p:cNvSpPr/>
            <p:nvPr/>
          </p:nvSpPr>
          <p:spPr bwMode="auto">
            <a:xfrm flipH="1">
              <a:off x="5466468" y="3500437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 bwMode="auto">
            <a:xfrm flipH="1">
              <a:off x="5176262" y="3895281"/>
              <a:ext cx="3967738" cy="601386"/>
            </a:xfrm>
            <a:custGeom>
              <a:avLst/>
              <a:gdLst>
                <a:gd name="connsiteX0" fmla="*/ 3967738 w 3967738"/>
                <a:gd name="connsiteY0" fmla="*/ 521937 h 601386"/>
                <a:gd name="connsiteX1" fmla="*/ 3926548 w 3967738"/>
                <a:gd name="connsiteY1" fmla="*/ 522431 h 601386"/>
                <a:gd name="connsiteX2" fmla="*/ 3936569 w 3967738"/>
                <a:gd name="connsiteY2" fmla="*/ 524836 h 601386"/>
                <a:gd name="connsiteX3" fmla="*/ 2324394 w 3967738"/>
                <a:gd name="connsiteY3" fmla="*/ 597 h 601386"/>
                <a:gd name="connsiteX4" fmla="*/ 2224728 w 3967738"/>
                <a:gd name="connsiteY4" fmla="*/ 1214 h 601386"/>
                <a:gd name="connsiteX5" fmla="*/ 2092403 w 3967738"/>
                <a:gd name="connsiteY5" fmla="*/ 12310 h 601386"/>
                <a:gd name="connsiteX6" fmla="*/ 1640184 w 3967738"/>
                <a:gd name="connsiteY6" fmla="*/ 119657 h 601386"/>
                <a:gd name="connsiteX7" fmla="*/ 1261964 w 3967738"/>
                <a:gd name="connsiteY7" fmla="*/ 290310 h 601386"/>
                <a:gd name="connsiteX8" fmla="*/ 1256483 w 3967738"/>
                <a:gd name="connsiteY8" fmla="*/ 290310 h 601386"/>
                <a:gd name="connsiteX9" fmla="*/ 294490 w 3967738"/>
                <a:gd name="connsiteY9" fmla="*/ 576567 h 601386"/>
                <a:gd name="connsiteX10" fmla="*/ 91890 w 3967738"/>
                <a:gd name="connsiteY10" fmla="*/ 524270 h 601386"/>
                <a:gd name="connsiteX11" fmla="*/ 0 w 3967738"/>
                <a:gd name="connsiteY11" fmla="*/ 486802 h 601386"/>
                <a:gd name="connsiteX12" fmla="*/ 0 w 3967738"/>
                <a:gd name="connsiteY12" fmla="*/ 500852 h 601386"/>
                <a:gd name="connsiteX13" fmla="*/ 77716 w 3967738"/>
                <a:gd name="connsiteY13" fmla="*/ 534635 h 601386"/>
                <a:gd name="connsiteX14" fmla="*/ 554858 w 3967738"/>
                <a:gd name="connsiteY14" fmla="*/ 593082 h 601386"/>
                <a:gd name="connsiteX15" fmla="*/ 1248261 w 3967738"/>
                <a:gd name="connsiteY15" fmla="*/ 306825 h 601386"/>
                <a:gd name="connsiteX16" fmla="*/ 1725146 w 3967738"/>
                <a:gd name="connsiteY16" fmla="*/ 108647 h 601386"/>
                <a:gd name="connsiteX17" fmla="*/ 2265068 w 3967738"/>
                <a:gd name="connsiteY17" fmla="*/ 15063 h 601386"/>
                <a:gd name="connsiteX18" fmla="*/ 2788546 w 3967738"/>
                <a:gd name="connsiteY18" fmla="*/ 125161 h 601386"/>
                <a:gd name="connsiteX19" fmla="*/ 3210617 w 3967738"/>
                <a:gd name="connsiteY19" fmla="*/ 345359 h 601386"/>
                <a:gd name="connsiteX20" fmla="*/ 3396815 w 3967738"/>
                <a:gd name="connsiteY20" fmla="*/ 433438 h 601386"/>
                <a:gd name="connsiteX21" fmla="*/ 3539265 w 3967738"/>
                <a:gd name="connsiteY21" fmla="*/ 481084 h 601386"/>
                <a:gd name="connsiteX22" fmla="*/ 3542119 w 3967738"/>
                <a:gd name="connsiteY22" fmla="*/ 466814 h 601386"/>
                <a:gd name="connsiteX23" fmla="*/ 3484689 w 3967738"/>
                <a:gd name="connsiteY23" fmla="*/ 449953 h 601386"/>
                <a:gd name="connsiteX24" fmla="*/ 3051655 w 3967738"/>
                <a:gd name="connsiteY24" fmla="*/ 240765 h 601386"/>
                <a:gd name="connsiteX25" fmla="*/ 2618621 w 3967738"/>
                <a:gd name="connsiteY25" fmla="*/ 45340 h 601386"/>
                <a:gd name="connsiteX26" fmla="*/ 2324394 w 3967738"/>
                <a:gd name="connsiteY26" fmla="*/ 597 h 60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738" h="601386">
                  <a:moveTo>
                    <a:pt x="3967738" y="521937"/>
                  </a:moveTo>
                  <a:lnTo>
                    <a:pt x="3926548" y="522431"/>
                  </a:lnTo>
                  <a:lnTo>
                    <a:pt x="3936569" y="524836"/>
                  </a:lnTo>
                  <a:close/>
                  <a:moveTo>
                    <a:pt x="2324394" y="597"/>
                  </a:moveTo>
                  <a:cubicBezTo>
                    <a:pt x="2291196" y="-383"/>
                    <a:pt x="2257938" y="-141"/>
                    <a:pt x="2224728" y="1214"/>
                  </a:cubicBezTo>
                  <a:cubicBezTo>
                    <a:pt x="2180448" y="3021"/>
                    <a:pt x="2136254" y="6805"/>
                    <a:pt x="2092403" y="12310"/>
                  </a:cubicBezTo>
                  <a:cubicBezTo>
                    <a:pt x="1938922" y="31577"/>
                    <a:pt x="1785442" y="70112"/>
                    <a:pt x="1640184" y="119657"/>
                  </a:cubicBezTo>
                  <a:cubicBezTo>
                    <a:pt x="1511370" y="166449"/>
                    <a:pt x="1379815" y="218746"/>
                    <a:pt x="1261964" y="290310"/>
                  </a:cubicBezTo>
                  <a:cubicBezTo>
                    <a:pt x="1261964" y="290310"/>
                    <a:pt x="1259224" y="290310"/>
                    <a:pt x="1256483" y="290310"/>
                  </a:cubicBezTo>
                  <a:cubicBezTo>
                    <a:pt x="960485" y="447201"/>
                    <a:pt x="645302" y="628864"/>
                    <a:pt x="294490" y="576567"/>
                  </a:cubicBezTo>
                  <a:cubicBezTo>
                    <a:pt x="224601" y="566245"/>
                    <a:pt x="157282" y="548010"/>
                    <a:pt x="91890" y="524270"/>
                  </a:cubicBezTo>
                  <a:lnTo>
                    <a:pt x="0" y="486802"/>
                  </a:lnTo>
                  <a:lnTo>
                    <a:pt x="0" y="500852"/>
                  </a:lnTo>
                  <a:lnTo>
                    <a:pt x="77716" y="534635"/>
                  </a:lnTo>
                  <a:cubicBezTo>
                    <a:pt x="230596" y="590501"/>
                    <a:pt x="390414" y="615790"/>
                    <a:pt x="554858" y="593082"/>
                  </a:cubicBezTo>
                  <a:cubicBezTo>
                    <a:pt x="804264" y="557300"/>
                    <a:pt x="1034485" y="433438"/>
                    <a:pt x="1248261" y="306825"/>
                  </a:cubicBezTo>
                  <a:cubicBezTo>
                    <a:pt x="1404482" y="229755"/>
                    <a:pt x="1557962" y="160944"/>
                    <a:pt x="1725146" y="108647"/>
                  </a:cubicBezTo>
                  <a:cubicBezTo>
                    <a:pt x="1900552" y="56350"/>
                    <a:pt x="2081440" y="17815"/>
                    <a:pt x="2265068" y="15063"/>
                  </a:cubicBezTo>
                  <a:cubicBezTo>
                    <a:pt x="2445956" y="12310"/>
                    <a:pt x="2624103" y="53597"/>
                    <a:pt x="2788546" y="125161"/>
                  </a:cubicBezTo>
                  <a:cubicBezTo>
                    <a:pt x="2933804" y="188468"/>
                    <a:pt x="3070840" y="271043"/>
                    <a:pt x="3210617" y="345359"/>
                  </a:cubicBezTo>
                  <a:cubicBezTo>
                    <a:pt x="3270913" y="377701"/>
                    <a:pt x="3333093" y="407462"/>
                    <a:pt x="3396815" y="433438"/>
                  </a:cubicBezTo>
                  <a:lnTo>
                    <a:pt x="3539265" y="481084"/>
                  </a:lnTo>
                  <a:lnTo>
                    <a:pt x="3542119" y="466814"/>
                  </a:lnTo>
                  <a:lnTo>
                    <a:pt x="3484689" y="449953"/>
                  </a:lnTo>
                  <a:cubicBezTo>
                    <a:pt x="3331209" y="400409"/>
                    <a:pt x="3191432" y="317835"/>
                    <a:pt x="3051655" y="240765"/>
                  </a:cubicBezTo>
                  <a:cubicBezTo>
                    <a:pt x="2911878" y="163696"/>
                    <a:pt x="2772102" y="92132"/>
                    <a:pt x="2618621" y="45340"/>
                  </a:cubicBezTo>
                  <a:cubicBezTo>
                    <a:pt x="2523038" y="17472"/>
                    <a:pt x="2423987" y="3537"/>
                    <a:pt x="2324394" y="597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91" name="Freeform 68"/>
            <p:cNvSpPr/>
            <p:nvPr/>
          </p:nvSpPr>
          <p:spPr bwMode="auto">
            <a:xfrm flipH="1">
              <a:off x="8695443" y="4438650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69"/>
            <p:cNvSpPr/>
            <p:nvPr/>
          </p:nvSpPr>
          <p:spPr bwMode="auto">
            <a:xfrm flipH="1">
              <a:off x="7593718" y="3724274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0"/>
            <p:cNvSpPr/>
            <p:nvPr/>
          </p:nvSpPr>
          <p:spPr bwMode="auto">
            <a:xfrm flipH="1">
              <a:off x="5480756" y="3806824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71"/>
            <p:cNvSpPr/>
            <p:nvPr/>
          </p:nvSpPr>
          <p:spPr bwMode="auto">
            <a:xfrm flipH="1">
              <a:off x="5155318" y="3852862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5" name="组合 94"/>
          <p:cNvGrpSpPr/>
          <p:nvPr userDrawn="1"/>
        </p:nvGrpSpPr>
        <p:grpSpPr>
          <a:xfrm>
            <a:off x="-96066" y="5222524"/>
            <a:ext cx="3211800" cy="1635476"/>
            <a:chOff x="-142846" y="-250538"/>
            <a:chExt cx="4668067" cy="1782764"/>
          </a:xfrm>
        </p:grpSpPr>
        <p:sp>
          <p:nvSpPr>
            <p:cNvPr id="96" name="Freeform 6"/>
            <p:cNvSpPr/>
            <p:nvPr/>
          </p:nvSpPr>
          <p:spPr bwMode="auto">
            <a:xfrm>
              <a:off x="3267104" y="35212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7"/>
            <p:cNvSpPr/>
            <p:nvPr/>
          </p:nvSpPr>
          <p:spPr bwMode="auto">
            <a:xfrm>
              <a:off x="169892" y="887700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"/>
            <p:cNvSpPr/>
            <p:nvPr/>
          </p:nvSpPr>
          <p:spPr bwMode="auto">
            <a:xfrm>
              <a:off x="573117" y="822613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3"/>
            <p:cNvSpPr/>
            <p:nvPr/>
          </p:nvSpPr>
          <p:spPr bwMode="auto">
            <a:xfrm>
              <a:off x="2228879" y="390812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4"/>
            <p:cNvSpPr/>
            <p:nvPr/>
          </p:nvSpPr>
          <p:spPr bwMode="auto">
            <a:xfrm>
              <a:off x="344517" y="-250538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5"/>
            <p:cNvSpPr/>
            <p:nvPr/>
          </p:nvSpPr>
          <p:spPr bwMode="auto">
            <a:xfrm>
              <a:off x="358804" y="-112425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6"/>
            <p:cNvSpPr/>
            <p:nvPr/>
          </p:nvSpPr>
          <p:spPr bwMode="auto">
            <a:xfrm>
              <a:off x="422304" y="-10825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7"/>
            <p:cNvSpPr/>
            <p:nvPr/>
          </p:nvSpPr>
          <p:spPr bwMode="auto">
            <a:xfrm>
              <a:off x="287367" y="79662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8"/>
            <p:cNvSpPr/>
            <p:nvPr/>
          </p:nvSpPr>
          <p:spPr bwMode="auto">
            <a:xfrm>
              <a:off x="150842" y="470187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9"/>
            <p:cNvSpPr/>
            <p:nvPr/>
          </p:nvSpPr>
          <p:spPr bwMode="auto">
            <a:xfrm>
              <a:off x="446117" y="443200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"/>
            <p:cNvSpPr/>
            <p:nvPr/>
          </p:nvSpPr>
          <p:spPr bwMode="auto">
            <a:xfrm>
              <a:off x="408017" y="519400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1"/>
            <p:cNvSpPr/>
            <p:nvPr/>
          </p:nvSpPr>
          <p:spPr bwMode="auto">
            <a:xfrm>
              <a:off x="773142" y="474950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2"/>
            <p:cNvSpPr/>
            <p:nvPr/>
          </p:nvSpPr>
          <p:spPr bwMode="auto">
            <a:xfrm>
              <a:off x="765204" y="852775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4"/>
            <p:cNvSpPr/>
            <p:nvPr/>
          </p:nvSpPr>
          <p:spPr bwMode="auto">
            <a:xfrm>
              <a:off x="-33308" y="470187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5"/>
            <p:cNvSpPr/>
            <p:nvPr/>
          </p:nvSpPr>
          <p:spPr bwMode="auto">
            <a:xfrm>
              <a:off x="920779" y="41562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6"/>
            <p:cNvSpPr/>
            <p:nvPr/>
          </p:nvSpPr>
          <p:spPr bwMode="auto">
            <a:xfrm>
              <a:off x="1192242" y="286037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7"/>
            <p:cNvSpPr/>
            <p:nvPr/>
          </p:nvSpPr>
          <p:spPr bwMode="auto">
            <a:xfrm>
              <a:off x="1614517" y="962313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8"/>
            <p:cNvSpPr/>
            <p:nvPr/>
          </p:nvSpPr>
          <p:spPr bwMode="auto">
            <a:xfrm>
              <a:off x="1890742" y="1086138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9"/>
            <p:cNvSpPr/>
            <p:nvPr/>
          </p:nvSpPr>
          <p:spPr bwMode="auto">
            <a:xfrm>
              <a:off x="1868517" y="538450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"/>
            <p:cNvSpPr/>
            <p:nvPr/>
          </p:nvSpPr>
          <p:spPr bwMode="auto">
            <a:xfrm>
              <a:off x="2449542" y="82837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1"/>
            <p:cNvSpPr/>
            <p:nvPr/>
          </p:nvSpPr>
          <p:spPr bwMode="auto">
            <a:xfrm>
              <a:off x="2527329" y="1141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3"/>
            <p:cNvSpPr/>
            <p:nvPr/>
          </p:nvSpPr>
          <p:spPr bwMode="auto">
            <a:xfrm>
              <a:off x="2362229" y="1071850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34"/>
            <p:cNvSpPr/>
            <p:nvPr/>
          </p:nvSpPr>
          <p:spPr bwMode="auto">
            <a:xfrm>
              <a:off x="2440017" y="1141700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35"/>
            <p:cNvSpPr/>
            <p:nvPr/>
          </p:nvSpPr>
          <p:spPr bwMode="auto">
            <a:xfrm>
              <a:off x="2598767" y="1017875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6"/>
            <p:cNvSpPr/>
            <p:nvPr/>
          </p:nvSpPr>
          <p:spPr bwMode="auto">
            <a:xfrm>
              <a:off x="3232179" y="214600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47"/>
            <p:cNvSpPr/>
            <p:nvPr/>
          </p:nvSpPr>
          <p:spPr bwMode="auto">
            <a:xfrm>
              <a:off x="3702079" y="-40988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48"/>
            <p:cNvSpPr/>
            <p:nvPr/>
          </p:nvSpPr>
          <p:spPr bwMode="auto">
            <a:xfrm>
              <a:off x="2792442" y="628937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49"/>
            <p:cNvSpPr/>
            <p:nvPr/>
          </p:nvSpPr>
          <p:spPr bwMode="auto">
            <a:xfrm>
              <a:off x="3554442" y="470187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0"/>
            <p:cNvSpPr/>
            <p:nvPr/>
          </p:nvSpPr>
          <p:spPr bwMode="auto">
            <a:xfrm>
              <a:off x="3795742" y="752763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65"/>
            <p:cNvSpPr/>
            <p:nvPr/>
          </p:nvSpPr>
          <p:spPr bwMode="auto">
            <a:xfrm>
              <a:off x="-142846" y="-69563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 bwMode="auto">
            <a:xfrm>
              <a:off x="-26273" y="434082"/>
              <a:ext cx="4349824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  <a:gd name="connsiteX0-1" fmla="*/ 605014 w 4404883"/>
                <a:gd name="connsiteY0-2" fmla="*/ 946 h 682425"/>
                <a:gd name="connsiteX1-3" fmla="*/ 816050 w 4404883"/>
                <a:gd name="connsiteY1-4" fmla="*/ 38448 h 682425"/>
                <a:gd name="connsiteX2-5" fmla="*/ 1177825 w 4404883"/>
                <a:gd name="connsiteY2-6" fmla="*/ 225616 h 682425"/>
                <a:gd name="connsiteX3-7" fmla="*/ 1520415 w 4404883"/>
                <a:gd name="connsiteY3-8" fmla="*/ 448566 h 682425"/>
                <a:gd name="connsiteX4-9" fmla="*/ 1986338 w 4404883"/>
                <a:gd name="connsiteY4-10" fmla="*/ 652249 h 682425"/>
                <a:gd name="connsiteX5-11" fmla="*/ 2427594 w 4404883"/>
                <a:gd name="connsiteY5-12" fmla="*/ 624724 h 682425"/>
                <a:gd name="connsiteX6-13" fmla="*/ 3214181 w 4404883"/>
                <a:gd name="connsiteY6-14" fmla="*/ 173319 h 682425"/>
                <a:gd name="connsiteX7-15" fmla="*/ 3216921 w 4404883"/>
                <a:gd name="connsiteY7-16" fmla="*/ 170567 h 682425"/>
                <a:gd name="connsiteX8-17" fmla="*/ 3348476 w 4404883"/>
                <a:gd name="connsiteY8-18" fmla="*/ 104507 h 682425"/>
                <a:gd name="connsiteX9-19" fmla="*/ 3918546 w 4404883"/>
                <a:gd name="connsiteY9-20" fmla="*/ 38448 h 682425"/>
                <a:gd name="connsiteX10-21" fmla="*/ 4349824 w 4404883"/>
                <a:gd name="connsiteY10-22" fmla="*/ 178566 h 682425"/>
                <a:gd name="connsiteX11-23" fmla="*/ 4404883 w 4404883"/>
                <a:gd name="connsiteY11-24" fmla="*/ 209367 h 682425"/>
                <a:gd name="connsiteX12-25" fmla="*/ 4330039 w 4404883"/>
                <a:gd name="connsiteY12-26" fmla="*/ 184157 h 682425"/>
                <a:gd name="connsiteX13-27" fmla="*/ 4137803 w 4404883"/>
                <a:gd name="connsiteY13-28" fmla="*/ 101755 h 682425"/>
                <a:gd name="connsiteX14-29" fmla="*/ 3688325 w 4404883"/>
                <a:gd name="connsiteY14-30" fmla="*/ 43953 h 682425"/>
                <a:gd name="connsiteX15-31" fmla="*/ 3214181 w 4404883"/>
                <a:gd name="connsiteY15-32" fmla="*/ 184329 h 682425"/>
                <a:gd name="connsiteX16-33" fmla="*/ 2575593 w 4404883"/>
                <a:gd name="connsiteY16-34" fmla="*/ 583437 h 682425"/>
                <a:gd name="connsiteX17-35" fmla="*/ 1890413 w 4404883"/>
                <a:gd name="connsiteY17-36" fmla="*/ 643992 h 682425"/>
                <a:gd name="connsiteX18-37" fmla="*/ 1016123 w 4404883"/>
                <a:gd name="connsiteY18-38" fmla="*/ 143042 h 682425"/>
                <a:gd name="connsiteX19-39" fmla="*/ 769458 w 4404883"/>
                <a:gd name="connsiteY19-40" fmla="*/ 38448 h 682425"/>
                <a:gd name="connsiteX20-41" fmla="*/ 506348 w 4404883"/>
                <a:gd name="connsiteY20-42" fmla="*/ 13676 h 682425"/>
                <a:gd name="connsiteX21-43" fmla="*/ 2056 w 4404883"/>
                <a:gd name="connsiteY21-44" fmla="*/ 54963 h 682425"/>
                <a:gd name="connsiteX22-45" fmla="*/ 2056 w 4404883"/>
                <a:gd name="connsiteY22-46" fmla="*/ 49458 h 682425"/>
                <a:gd name="connsiteX23-47" fmla="*/ 4797 w 4404883"/>
                <a:gd name="connsiteY23-48" fmla="*/ 49458 h 682425"/>
                <a:gd name="connsiteX24-49" fmla="*/ 21241 w 4404883"/>
                <a:gd name="connsiteY24-50" fmla="*/ 49458 h 682425"/>
                <a:gd name="connsiteX25-51" fmla="*/ 385757 w 4404883"/>
                <a:gd name="connsiteY25-52" fmla="*/ 10923 h 682425"/>
                <a:gd name="connsiteX26-53" fmla="*/ 393979 w 4404883"/>
                <a:gd name="connsiteY26-54" fmla="*/ 10923 h 682425"/>
                <a:gd name="connsiteX27-55" fmla="*/ 605014 w 4404883"/>
                <a:gd name="connsiteY27-56" fmla="*/ 946 h 682425"/>
                <a:gd name="connsiteX0-57" fmla="*/ 605014 w 4349824"/>
                <a:gd name="connsiteY0-58" fmla="*/ 946 h 682425"/>
                <a:gd name="connsiteX1-59" fmla="*/ 816050 w 4349824"/>
                <a:gd name="connsiteY1-60" fmla="*/ 38448 h 682425"/>
                <a:gd name="connsiteX2-61" fmla="*/ 1177825 w 4349824"/>
                <a:gd name="connsiteY2-62" fmla="*/ 225616 h 682425"/>
                <a:gd name="connsiteX3-63" fmla="*/ 1520415 w 4349824"/>
                <a:gd name="connsiteY3-64" fmla="*/ 448566 h 682425"/>
                <a:gd name="connsiteX4-65" fmla="*/ 1986338 w 4349824"/>
                <a:gd name="connsiteY4-66" fmla="*/ 652249 h 682425"/>
                <a:gd name="connsiteX5-67" fmla="*/ 2427594 w 4349824"/>
                <a:gd name="connsiteY5-68" fmla="*/ 624724 h 682425"/>
                <a:gd name="connsiteX6-69" fmla="*/ 3214181 w 4349824"/>
                <a:gd name="connsiteY6-70" fmla="*/ 173319 h 682425"/>
                <a:gd name="connsiteX7-71" fmla="*/ 3216921 w 4349824"/>
                <a:gd name="connsiteY7-72" fmla="*/ 170567 h 682425"/>
                <a:gd name="connsiteX8-73" fmla="*/ 3348476 w 4349824"/>
                <a:gd name="connsiteY8-74" fmla="*/ 104507 h 682425"/>
                <a:gd name="connsiteX9-75" fmla="*/ 3918546 w 4349824"/>
                <a:gd name="connsiteY9-76" fmla="*/ 38448 h 682425"/>
                <a:gd name="connsiteX10-77" fmla="*/ 4349824 w 4349824"/>
                <a:gd name="connsiteY10-78" fmla="*/ 178566 h 682425"/>
                <a:gd name="connsiteX11-79" fmla="*/ 4330039 w 4349824"/>
                <a:gd name="connsiteY11-80" fmla="*/ 184157 h 682425"/>
                <a:gd name="connsiteX12-81" fmla="*/ 4137803 w 4349824"/>
                <a:gd name="connsiteY12-82" fmla="*/ 101755 h 682425"/>
                <a:gd name="connsiteX13-83" fmla="*/ 3688325 w 4349824"/>
                <a:gd name="connsiteY13-84" fmla="*/ 43953 h 682425"/>
                <a:gd name="connsiteX14-85" fmla="*/ 3214181 w 4349824"/>
                <a:gd name="connsiteY14-86" fmla="*/ 184329 h 682425"/>
                <a:gd name="connsiteX15-87" fmla="*/ 2575593 w 4349824"/>
                <a:gd name="connsiteY15-88" fmla="*/ 583437 h 682425"/>
                <a:gd name="connsiteX16-89" fmla="*/ 1890413 w 4349824"/>
                <a:gd name="connsiteY16-90" fmla="*/ 643992 h 682425"/>
                <a:gd name="connsiteX17-91" fmla="*/ 1016123 w 4349824"/>
                <a:gd name="connsiteY17-92" fmla="*/ 143042 h 682425"/>
                <a:gd name="connsiteX18-93" fmla="*/ 769458 w 4349824"/>
                <a:gd name="connsiteY18-94" fmla="*/ 38448 h 682425"/>
                <a:gd name="connsiteX19-95" fmla="*/ 506348 w 4349824"/>
                <a:gd name="connsiteY19-96" fmla="*/ 13676 h 682425"/>
                <a:gd name="connsiteX20-97" fmla="*/ 2056 w 4349824"/>
                <a:gd name="connsiteY20-98" fmla="*/ 54963 h 682425"/>
                <a:gd name="connsiteX21-99" fmla="*/ 2056 w 4349824"/>
                <a:gd name="connsiteY21-100" fmla="*/ 49458 h 682425"/>
                <a:gd name="connsiteX22-101" fmla="*/ 4797 w 4349824"/>
                <a:gd name="connsiteY22-102" fmla="*/ 49458 h 682425"/>
                <a:gd name="connsiteX23-103" fmla="*/ 21241 w 4349824"/>
                <a:gd name="connsiteY23-104" fmla="*/ 49458 h 682425"/>
                <a:gd name="connsiteX24-105" fmla="*/ 385757 w 4349824"/>
                <a:gd name="connsiteY24-106" fmla="*/ 10923 h 682425"/>
                <a:gd name="connsiteX25-107" fmla="*/ 393979 w 4349824"/>
                <a:gd name="connsiteY25-108" fmla="*/ 10923 h 682425"/>
                <a:gd name="connsiteX26-109" fmla="*/ 605014 w 4349824"/>
                <a:gd name="connsiteY26-110" fmla="*/ 946 h 6824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4349824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lnTo>
                    <a:pt x="3216921" y="170567"/>
                  </a:ln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lnTo>
                    <a:pt x="4797" y="49458"/>
                  </a:ln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lnTo>
                    <a:pt x="393979" y="10923"/>
                  </a:ln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7" name="Freeform 45"/>
            <p:cNvSpPr/>
            <p:nvPr/>
          </p:nvSpPr>
          <p:spPr bwMode="auto">
            <a:xfrm rot="3230110">
              <a:off x="4294487" y="30405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45"/>
            <p:cNvSpPr/>
            <p:nvPr/>
          </p:nvSpPr>
          <p:spPr bwMode="auto">
            <a:xfrm rot="11310777">
              <a:off x="4106243" y="547734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20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55664" y="0"/>
            <a:ext cx="1541690" cy="785041"/>
            <a:chOff x="-142846" y="-250538"/>
            <a:chExt cx="4668067" cy="1782764"/>
          </a:xfrm>
        </p:grpSpPr>
        <p:sp>
          <p:nvSpPr>
            <p:cNvPr id="9" name="Freeform 6"/>
            <p:cNvSpPr/>
            <p:nvPr/>
          </p:nvSpPr>
          <p:spPr bwMode="auto">
            <a:xfrm>
              <a:off x="3267104" y="35212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69892" y="887700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573117" y="822613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2228879" y="390812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344517" y="-250538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358804" y="-112425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422304" y="-10825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287367" y="79662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150842" y="470187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446117" y="443200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408017" y="519400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773142" y="474950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765204" y="852775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-33308" y="470187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920779" y="41562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1192242" y="286037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1614517" y="962313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8"/>
            <p:cNvSpPr/>
            <p:nvPr/>
          </p:nvSpPr>
          <p:spPr bwMode="auto">
            <a:xfrm>
              <a:off x="1890742" y="1086138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9"/>
            <p:cNvSpPr/>
            <p:nvPr/>
          </p:nvSpPr>
          <p:spPr bwMode="auto">
            <a:xfrm>
              <a:off x="1868517" y="538450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2449542" y="82837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2527329" y="1141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3"/>
            <p:cNvSpPr/>
            <p:nvPr/>
          </p:nvSpPr>
          <p:spPr bwMode="auto">
            <a:xfrm>
              <a:off x="2362229" y="1071850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4"/>
            <p:cNvSpPr/>
            <p:nvPr/>
          </p:nvSpPr>
          <p:spPr bwMode="auto">
            <a:xfrm>
              <a:off x="2440017" y="1141700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5"/>
            <p:cNvSpPr/>
            <p:nvPr/>
          </p:nvSpPr>
          <p:spPr bwMode="auto">
            <a:xfrm>
              <a:off x="2598767" y="1017875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6"/>
            <p:cNvSpPr/>
            <p:nvPr/>
          </p:nvSpPr>
          <p:spPr bwMode="auto">
            <a:xfrm>
              <a:off x="3232179" y="214600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47"/>
            <p:cNvSpPr/>
            <p:nvPr/>
          </p:nvSpPr>
          <p:spPr bwMode="auto">
            <a:xfrm>
              <a:off x="3702079" y="-40988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48"/>
            <p:cNvSpPr/>
            <p:nvPr/>
          </p:nvSpPr>
          <p:spPr bwMode="auto">
            <a:xfrm>
              <a:off x="2792442" y="628937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49"/>
            <p:cNvSpPr/>
            <p:nvPr/>
          </p:nvSpPr>
          <p:spPr bwMode="auto">
            <a:xfrm>
              <a:off x="3554442" y="470187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0"/>
            <p:cNvSpPr/>
            <p:nvPr/>
          </p:nvSpPr>
          <p:spPr bwMode="auto">
            <a:xfrm>
              <a:off x="3795742" y="752763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65"/>
            <p:cNvSpPr/>
            <p:nvPr/>
          </p:nvSpPr>
          <p:spPr bwMode="auto">
            <a:xfrm>
              <a:off x="-142846" y="-69563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任意多边形 38"/>
            <p:cNvSpPr/>
            <p:nvPr/>
          </p:nvSpPr>
          <p:spPr bwMode="auto">
            <a:xfrm>
              <a:off x="-26273" y="434082"/>
              <a:ext cx="4349824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  <a:gd name="connsiteX0-1" fmla="*/ 605014 w 4404883"/>
                <a:gd name="connsiteY0-2" fmla="*/ 946 h 682425"/>
                <a:gd name="connsiteX1-3" fmla="*/ 816050 w 4404883"/>
                <a:gd name="connsiteY1-4" fmla="*/ 38448 h 682425"/>
                <a:gd name="connsiteX2-5" fmla="*/ 1177825 w 4404883"/>
                <a:gd name="connsiteY2-6" fmla="*/ 225616 h 682425"/>
                <a:gd name="connsiteX3-7" fmla="*/ 1520415 w 4404883"/>
                <a:gd name="connsiteY3-8" fmla="*/ 448566 h 682425"/>
                <a:gd name="connsiteX4-9" fmla="*/ 1986338 w 4404883"/>
                <a:gd name="connsiteY4-10" fmla="*/ 652249 h 682425"/>
                <a:gd name="connsiteX5-11" fmla="*/ 2427594 w 4404883"/>
                <a:gd name="connsiteY5-12" fmla="*/ 624724 h 682425"/>
                <a:gd name="connsiteX6-13" fmla="*/ 3214181 w 4404883"/>
                <a:gd name="connsiteY6-14" fmla="*/ 173319 h 682425"/>
                <a:gd name="connsiteX7-15" fmla="*/ 3216921 w 4404883"/>
                <a:gd name="connsiteY7-16" fmla="*/ 170567 h 682425"/>
                <a:gd name="connsiteX8-17" fmla="*/ 3348476 w 4404883"/>
                <a:gd name="connsiteY8-18" fmla="*/ 104507 h 682425"/>
                <a:gd name="connsiteX9-19" fmla="*/ 3918546 w 4404883"/>
                <a:gd name="connsiteY9-20" fmla="*/ 38448 h 682425"/>
                <a:gd name="connsiteX10-21" fmla="*/ 4349824 w 4404883"/>
                <a:gd name="connsiteY10-22" fmla="*/ 178566 h 682425"/>
                <a:gd name="connsiteX11-23" fmla="*/ 4404883 w 4404883"/>
                <a:gd name="connsiteY11-24" fmla="*/ 209367 h 682425"/>
                <a:gd name="connsiteX12-25" fmla="*/ 4330039 w 4404883"/>
                <a:gd name="connsiteY12-26" fmla="*/ 184157 h 682425"/>
                <a:gd name="connsiteX13-27" fmla="*/ 4137803 w 4404883"/>
                <a:gd name="connsiteY13-28" fmla="*/ 101755 h 682425"/>
                <a:gd name="connsiteX14-29" fmla="*/ 3688325 w 4404883"/>
                <a:gd name="connsiteY14-30" fmla="*/ 43953 h 682425"/>
                <a:gd name="connsiteX15-31" fmla="*/ 3214181 w 4404883"/>
                <a:gd name="connsiteY15-32" fmla="*/ 184329 h 682425"/>
                <a:gd name="connsiteX16-33" fmla="*/ 2575593 w 4404883"/>
                <a:gd name="connsiteY16-34" fmla="*/ 583437 h 682425"/>
                <a:gd name="connsiteX17-35" fmla="*/ 1890413 w 4404883"/>
                <a:gd name="connsiteY17-36" fmla="*/ 643992 h 682425"/>
                <a:gd name="connsiteX18-37" fmla="*/ 1016123 w 4404883"/>
                <a:gd name="connsiteY18-38" fmla="*/ 143042 h 682425"/>
                <a:gd name="connsiteX19-39" fmla="*/ 769458 w 4404883"/>
                <a:gd name="connsiteY19-40" fmla="*/ 38448 h 682425"/>
                <a:gd name="connsiteX20-41" fmla="*/ 506348 w 4404883"/>
                <a:gd name="connsiteY20-42" fmla="*/ 13676 h 682425"/>
                <a:gd name="connsiteX21-43" fmla="*/ 2056 w 4404883"/>
                <a:gd name="connsiteY21-44" fmla="*/ 54963 h 682425"/>
                <a:gd name="connsiteX22-45" fmla="*/ 2056 w 4404883"/>
                <a:gd name="connsiteY22-46" fmla="*/ 49458 h 682425"/>
                <a:gd name="connsiteX23-47" fmla="*/ 4797 w 4404883"/>
                <a:gd name="connsiteY23-48" fmla="*/ 49458 h 682425"/>
                <a:gd name="connsiteX24-49" fmla="*/ 21241 w 4404883"/>
                <a:gd name="connsiteY24-50" fmla="*/ 49458 h 682425"/>
                <a:gd name="connsiteX25-51" fmla="*/ 385757 w 4404883"/>
                <a:gd name="connsiteY25-52" fmla="*/ 10923 h 682425"/>
                <a:gd name="connsiteX26-53" fmla="*/ 393979 w 4404883"/>
                <a:gd name="connsiteY26-54" fmla="*/ 10923 h 682425"/>
                <a:gd name="connsiteX27-55" fmla="*/ 605014 w 4404883"/>
                <a:gd name="connsiteY27-56" fmla="*/ 946 h 682425"/>
                <a:gd name="connsiteX0-57" fmla="*/ 605014 w 4349824"/>
                <a:gd name="connsiteY0-58" fmla="*/ 946 h 682425"/>
                <a:gd name="connsiteX1-59" fmla="*/ 816050 w 4349824"/>
                <a:gd name="connsiteY1-60" fmla="*/ 38448 h 682425"/>
                <a:gd name="connsiteX2-61" fmla="*/ 1177825 w 4349824"/>
                <a:gd name="connsiteY2-62" fmla="*/ 225616 h 682425"/>
                <a:gd name="connsiteX3-63" fmla="*/ 1520415 w 4349824"/>
                <a:gd name="connsiteY3-64" fmla="*/ 448566 h 682425"/>
                <a:gd name="connsiteX4-65" fmla="*/ 1986338 w 4349824"/>
                <a:gd name="connsiteY4-66" fmla="*/ 652249 h 682425"/>
                <a:gd name="connsiteX5-67" fmla="*/ 2427594 w 4349824"/>
                <a:gd name="connsiteY5-68" fmla="*/ 624724 h 682425"/>
                <a:gd name="connsiteX6-69" fmla="*/ 3214181 w 4349824"/>
                <a:gd name="connsiteY6-70" fmla="*/ 173319 h 682425"/>
                <a:gd name="connsiteX7-71" fmla="*/ 3216921 w 4349824"/>
                <a:gd name="connsiteY7-72" fmla="*/ 170567 h 682425"/>
                <a:gd name="connsiteX8-73" fmla="*/ 3348476 w 4349824"/>
                <a:gd name="connsiteY8-74" fmla="*/ 104507 h 682425"/>
                <a:gd name="connsiteX9-75" fmla="*/ 3918546 w 4349824"/>
                <a:gd name="connsiteY9-76" fmla="*/ 38448 h 682425"/>
                <a:gd name="connsiteX10-77" fmla="*/ 4349824 w 4349824"/>
                <a:gd name="connsiteY10-78" fmla="*/ 178566 h 682425"/>
                <a:gd name="connsiteX11-79" fmla="*/ 4330039 w 4349824"/>
                <a:gd name="connsiteY11-80" fmla="*/ 184157 h 682425"/>
                <a:gd name="connsiteX12-81" fmla="*/ 4137803 w 4349824"/>
                <a:gd name="connsiteY12-82" fmla="*/ 101755 h 682425"/>
                <a:gd name="connsiteX13-83" fmla="*/ 3688325 w 4349824"/>
                <a:gd name="connsiteY13-84" fmla="*/ 43953 h 682425"/>
                <a:gd name="connsiteX14-85" fmla="*/ 3214181 w 4349824"/>
                <a:gd name="connsiteY14-86" fmla="*/ 184329 h 682425"/>
                <a:gd name="connsiteX15-87" fmla="*/ 2575593 w 4349824"/>
                <a:gd name="connsiteY15-88" fmla="*/ 583437 h 682425"/>
                <a:gd name="connsiteX16-89" fmla="*/ 1890413 w 4349824"/>
                <a:gd name="connsiteY16-90" fmla="*/ 643992 h 682425"/>
                <a:gd name="connsiteX17-91" fmla="*/ 1016123 w 4349824"/>
                <a:gd name="connsiteY17-92" fmla="*/ 143042 h 682425"/>
                <a:gd name="connsiteX18-93" fmla="*/ 769458 w 4349824"/>
                <a:gd name="connsiteY18-94" fmla="*/ 38448 h 682425"/>
                <a:gd name="connsiteX19-95" fmla="*/ 506348 w 4349824"/>
                <a:gd name="connsiteY19-96" fmla="*/ 13676 h 682425"/>
                <a:gd name="connsiteX20-97" fmla="*/ 2056 w 4349824"/>
                <a:gd name="connsiteY20-98" fmla="*/ 54963 h 682425"/>
                <a:gd name="connsiteX21-99" fmla="*/ 2056 w 4349824"/>
                <a:gd name="connsiteY21-100" fmla="*/ 49458 h 682425"/>
                <a:gd name="connsiteX22-101" fmla="*/ 4797 w 4349824"/>
                <a:gd name="connsiteY22-102" fmla="*/ 49458 h 682425"/>
                <a:gd name="connsiteX23-103" fmla="*/ 21241 w 4349824"/>
                <a:gd name="connsiteY23-104" fmla="*/ 49458 h 682425"/>
                <a:gd name="connsiteX24-105" fmla="*/ 385757 w 4349824"/>
                <a:gd name="connsiteY24-106" fmla="*/ 10923 h 682425"/>
                <a:gd name="connsiteX25-107" fmla="*/ 393979 w 4349824"/>
                <a:gd name="connsiteY25-108" fmla="*/ 10923 h 682425"/>
                <a:gd name="connsiteX26-109" fmla="*/ 605014 w 4349824"/>
                <a:gd name="connsiteY26-110" fmla="*/ 946 h 6824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4349824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lnTo>
                    <a:pt x="3216921" y="170567"/>
                  </a:ln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lnTo>
                    <a:pt x="4797" y="49458"/>
                  </a:ln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lnTo>
                    <a:pt x="393979" y="10923"/>
                  </a:ln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5"/>
            <p:cNvSpPr/>
            <p:nvPr/>
          </p:nvSpPr>
          <p:spPr bwMode="auto">
            <a:xfrm rot="3230110">
              <a:off x="4294487" y="30405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5"/>
            <p:cNvSpPr/>
            <p:nvPr/>
          </p:nvSpPr>
          <p:spPr bwMode="auto">
            <a:xfrm rot="11310777">
              <a:off x="4106243" y="547734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7188456" y="5807004"/>
            <a:ext cx="1955544" cy="1050996"/>
            <a:chOff x="2139509" y="1743868"/>
            <a:chExt cx="4107744" cy="1655763"/>
          </a:xfrm>
        </p:grpSpPr>
        <p:sp>
          <p:nvSpPr>
            <p:cNvPr id="43" name="Freeform 5"/>
            <p:cNvSpPr/>
            <p:nvPr/>
          </p:nvSpPr>
          <p:spPr bwMode="auto">
            <a:xfrm flipH="1">
              <a:off x="3503171" y="2353468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9"/>
            <p:cNvSpPr/>
            <p:nvPr/>
          </p:nvSpPr>
          <p:spPr bwMode="auto">
            <a:xfrm flipH="1">
              <a:off x="2139509" y="1970880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0"/>
            <p:cNvSpPr/>
            <p:nvPr/>
          </p:nvSpPr>
          <p:spPr bwMode="auto">
            <a:xfrm flipH="1">
              <a:off x="4409633" y="2631281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1"/>
            <p:cNvSpPr/>
            <p:nvPr/>
          </p:nvSpPr>
          <p:spPr bwMode="auto">
            <a:xfrm flipH="1">
              <a:off x="5435158" y="2859881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 flipH="1">
              <a:off x="5127183" y="2059780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1"/>
            <p:cNvSpPr/>
            <p:nvPr/>
          </p:nvSpPr>
          <p:spPr bwMode="auto">
            <a:xfrm flipH="1">
              <a:off x="4404871" y="1767680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2"/>
            <p:cNvSpPr/>
            <p:nvPr/>
          </p:nvSpPr>
          <p:spPr bwMode="auto">
            <a:xfrm flipH="1">
              <a:off x="4549334" y="1883568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1"/>
            <p:cNvSpPr/>
            <p:nvPr/>
          </p:nvSpPr>
          <p:spPr bwMode="auto">
            <a:xfrm flipH="1">
              <a:off x="3033271" y="2169318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2"/>
            <p:cNvSpPr/>
            <p:nvPr/>
          </p:nvSpPr>
          <p:spPr bwMode="auto">
            <a:xfrm flipH="1">
              <a:off x="3647634" y="2150268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3"/>
            <p:cNvSpPr/>
            <p:nvPr/>
          </p:nvSpPr>
          <p:spPr bwMode="auto">
            <a:xfrm flipH="1">
              <a:off x="3844484" y="2274093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4"/>
            <p:cNvSpPr/>
            <p:nvPr/>
          </p:nvSpPr>
          <p:spPr bwMode="auto">
            <a:xfrm flipH="1">
              <a:off x="4515996" y="2491581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5"/>
            <p:cNvSpPr/>
            <p:nvPr/>
          </p:nvSpPr>
          <p:spPr bwMode="auto">
            <a:xfrm flipH="1">
              <a:off x="4636646" y="2458243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6"/>
            <p:cNvSpPr/>
            <p:nvPr/>
          </p:nvSpPr>
          <p:spPr bwMode="auto">
            <a:xfrm flipH="1">
              <a:off x="4843021" y="2683668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7"/>
            <p:cNvSpPr/>
            <p:nvPr/>
          </p:nvSpPr>
          <p:spPr bwMode="auto">
            <a:xfrm flipH="1">
              <a:off x="2636396" y="2543968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8"/>
            <p:cNvSpPr/>
            <p:nvPr/>
          </p:nvSpPr>
          <p:spPr bwMode="auto">
            <a:xfrm flipH="1">
              <a:off x="3142808" y="1804193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9"/>
            <p:cNvSpPr/>
            <p:nvPr/>
          </p:nvSpPr>
          <p:spPr bwMode="auto">
            <a:xfrm flipH="1">
              <a:off x="3293621" y="1886743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60"/>
            <p:cNvSpPr/>
            <p:nvPr/>
          </p:nvSpPr>
          <p:spPr bwMode="auto">
            <a:xfrm flipH="1">
              <a:off x="3866708" y="1743868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1"/>
            <p:cNvSpPr/>
            <p:nvPr/>
          </p:nvSpPr>
          <p:spPr bwMode="auto">
            <a:xfrm flipH="1">
              <a:off x="5506596" y="2859881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2"/>
            <p:cNvSpPr/>
            <p:nvPr/>
          </p:nvSpPr>
          <p:spPr bwMode="auto">
            <a:xfrm flipH="1">
              <a:off x="5651058" y="2848768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63"/>
            <p:cNvSpPr/>
            <p:nvPr/>
          </p:nvSpPr>
          <p:spPr bwMode="auto">
            <a:xfrm flipH="1">
              <a:off x="5012883" y="2604293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 flipH="1">
              <a:off x="2569721" y="1756568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任意多边形 63"/>
            <p:cNvSpPr/>
            <p:nvPr/>
          </p:nvSpPr>
          <p:spPr bwMode="auto">
            <a:xfrm flipH="1">
              <a:off x="2279515" y="2151412"/>
              <a:ext cx="3967738" cy="601386"/>
            </a:xfrm>
            <a:custGeom>
              <a:avLst/>
              <a:gdLst>
                <a:gd name="connsiteX0" fmla="*/ 3967738 w 3967738"/>
                <a:gd name="connsiteY0" fmla="*/ 521937 h 601386"/>
                <a:gd name="connsiteX1" fmla="*/ 3926548 w 3967738"/>
                <a:gd name="connsiteY1" fmla="*/ 522431 h 601386"/>
                <a:gd name="connsiteX2" fmla="*/ 3936569 w 3967738"/>
                <a:gd name="connsiteY2" fmla="*/ 524836 h 601386"/>
                <a:gd name="connsiteX3" fmla="*/ 2324394 w 3967738"/>
                <a:gd name="connsiteY3" fmla="*/ 597 h 601386"/>
                <a:gd name="connsiteX4" fmla="*/ 2224728 w 3967738"/>
                <a:gd name="connsiteY4" fmla="*/ 1214 h 601386"/>
                <a:gd name="connsiteX5" fmla="*/ 2092403 w 3967738"/>
                <a:gd name="connsiteY5" fmla="*/ 12310 h 601386"/>
                <a:gd name="connsiteX6" fmla="*/ 1640184 w 3967738"/>
                <a:gd name="connsiteY6" fmla="*/ 119657 h 601386"/>
                <a:gd name="connsiteX7" fmla="*/ 1261964 w 3967738"/>
                <a:gd name="connsiteY7" fmla="*/ 290310 h 601386"/>
                <a:gd name="connsiteX8" fmla="*/ 1256483 w 3967738"/>
                <a:gd name="connsiteY8" fmla="*/ 290310 h 601386"/>
                <a:gd name="connsiteX9" fmla="*/ 294490 w 3967738"/>
                <a:gd name="connsiteY9" fmla="*/ 576567 h 601386"/>
                <a:gd name="connsiteX10" fmla="*/ 91890 w 3967738"/>
                <a:gd name="connsiteY10" fmla="*/ 524270 h 601386"/>
                <a:gd name="connsiteX11" fmla="*/ 0 w 3967738"/>
                <a:gd name="connsiteY11" fmla="*/ 486802 h 601386"/>
                <a:gd name="connsiteX12" fmla="*/ 0 w 3967738"/>
                <a:gd name="connsiteY12" fmla="*/ 500852 h 601386"/>
                <a:gd name="connsiteX13" fmla="*/ 77716 w 3967738"/>
                <a:gd name="connsiteY13" fmla="*/ 534635 h 601386"/>
                <a:gd name="connsiteX14" fmla="*/ 554858 w 3967738"/>
                <a:gd name="connsiteY14" fmla="*/ 593082 h 601386"/>
                <a:gd name="connsiteX15" fmla="*/ 1248261 w 3967738"/>
                <a:gd name="connsiteY15" fmla="*/ 306825 h 601386"/>
                <a:gd name="connsiteX16" fmla="*/ 1725146 w 3967738"/>
                <a:gd name="connsiteY16" fmla="*/ 108647 h 601386"/>
                <a:gd name="connsiteX17" fmla="*/ 2265068 w 3967738"/>
                <a:gd name="connsiteY17" fmla="*/ 15063 h 601386"/>
                <a:gd name="connsiteX18" fmla="*/ 2788546 w 3967738"/>
                <a:gd name="connsiteY18" fmla="*/ 125161 h 601386"/>
                <a:gd name="connsiteX19" fmla="*/ 3210617 w 3967738"/>
                <a:gd name="connsiteY19" fmla="*/ 345359 h 601386"/>
                <a:gd name="connsiteX20" fmla="*/ 3396815 w 3967738"/>
                <a:gd name="connsiteY20" fmla="*/ 433438 h 601386"/>
                <a:gd name="connsiteX21" fmla="*/ 3539265 w 3967738"/>
                <a:gd name="connsiteY21" fmla="*/ 481084 h 601386"/>
                <a:gd name="connsiteX22" fmla="*/ 3542119 w 3967738"/>
                <a:gd name="connsiteY22" fmla="*/ 466814 h 601386"/>
                <a:gd name="connsiteX23" fmla="*/ 3484689 w 3967738"/>
                <a:gd name="connsiteY23" fmla="*/ 449953 h 601386"/>
                <a:gd name="connsiteX24" fmla="*/ 3051655 w 3967738"/>
                <a:gd name="connsiteY24" fmla="*/ 240765 h 601386"/>
                <a:gd name="connsiteX25" fmla="*/ 2618621 w 3967738"/>
                <a:gd name="connsiteY25" fmla="*/ 45340 h 601386"/>
                <a:gd name="connsiteX26" fmla="*/ 2324394 w 3967738"/>
                <a:gd name="connsiteY26" fmla="*/ 597 h 60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738" h="601386">
                  <a:moveTo>
                    <a:pt x="3967738" y="521937"/>
                  </a:moveTo>
                  <a:lnTo>
                    <a:pt x="3926548" y="522431"/>
                  </a:lnTo>
                  <a:lnTo>
                    <a:pt x="3936569" y="524836"/>
                  </a:lnTo>
                  <a:close/>
                  <a:moveTo>
                    <a:pt x="2324394" y="597"/>
                  </a:moveTo>
                  <a:cubicBezTo>
                    <a:pt x="2291196" y="-383"/>
                    <a:pt x="2257938" y="-141"/>
                    <a:pt x="2224728" y="1214"/>
                  </a:cubicBezTo>
                  <a:cubicBezTo>
                    <a:pt x="2180448" y="3021"/>
                    <a:pt x="2136254" y="6805"/>
                    <a:pt x="2092403" y="12310"/>
                  </a:cubicBezTo>
                  <a:cubicBezTo>
                    <a:pt x="1938922" y="31577"/>
                    <a:pt x="1785442" y="70112"/>
                    <a:pt x="1640184" y="119657"/>
                  </a:cubicBezTo>
                  <a:cubicBezTo>
                    <a:pt x="1511370" y="166449"/>
                    <a:pt x="1379815" y="218746"/>
                    <a:pt x="1261964" y="290310"/>
                  </a:cubicBezTo>
                  <a:cubicBezTo>
                    <a:pt x="1261964" y="290310"/>
                    <a:pt x="1259224" y="290310"/>
                    <a:pt x="1256483" y="290310"/>
                  </a:cubicBezTo>
                  <a:cubicBezTo>
                    <a:pt x="960485" y="447201"/>
                    <a:pt x="645302" y="628864"/>
                    <a:pt x="294490" y="576567"/>
                  </a:cubicBezTo>
                  <a:cubicBezTo>
                    <a:pt x="224601" y="566245"/>
                    <a:pt x="157282" y="548010"/>
                    <a:pt x="91890" y="524270"/>
                  </a:cubicBezTo>
                  <a:lnTo>
                    <a:pt x="0" y="486802"/>
                  </a:lnTo>
                  <a:lnTo>
                    <a:pt x="0" y="500852"/>
                  </a:lnTo>
                  <a:lnTo>
                    <a:pt x="77716" y="534635"/>
                  </a:lnTo>
                  <a:cubicBezTo>
                    <a:pt x="230596" y="590501"/>
                    <a:pt x="390414" y="615790"/>
                    <a:pt x="554858" y="593082"/>
                  </a:cubicBezTo>
                  <a:cubicBezTo>
                    <a:pt x="804264" y="557300"/>
                    <a:pt x="1034485" y="433438"/>
                    <a:pt x="1248261" y="306825"/>
                  </a:cubicBezTo>
                  <a:cubicBezTo>
                    <a:pt x="1404482" y="229755"/>
                    <a:pt x="1557962" y="160944"/>
                    <a:pt x="1725146" y="108647"/>
                  </a:cubicBezTo>
                  <a:cubicBezTo>
                    <a:pt x="1900552" y="56350"/>
                    <a:pt x="2081440" y="17815"/>
                    <a:pt x="2265068" y="15063"/>
                  </a:cubicBezTo>
                  <a:cubicBezTo>
                    <a:pt x="2445956" y="12310"/>
                    <a:pt x="2624103" y="53597"/>
                    <a:pt x="2788546" y="125161"/>
                  </a:cubicBezTo>
                  <a:cubicBezTo>
                    <a:pt x="2933804" y="188468"/>
                    <a:pt x="3070840" y="271043"/>
                    <a:pt x="3210617" y="345359"/>
                  </a:cubicBezTo>
                  <a:cubicBezTo>
                    <a:pt x="3270913" y="377701"/>
                    <a:pt x="3333093" y="407462"/>
                    <a:pt x="3396815" y="433438"/>
                  </a:cubicBezTo>
                  <a:lnTo>
                    <a:pt x="3539265" y="481084"/>
                  </a:lnTo>
                  <a:lnTo>
                    <a:pt x="3542119" y="466814"/>
                  </a:lnTo>
                  <a:lnTo>
                    <a:pt x="3484689" y="449953"/>
                  </a:lnTo>
                  <a:cubicBezTo>
                    <a:pt x="3331209" y="400409"/>
                    <a:pt x="3191432" y="317835"/>
                    <a:pt x="3051655" y="240765"/>
                  </a:cubicBezTo>
                  <a:cubicBezTo>
                    <a:pt x="2911878" y="163696"/>
                    <a:pt x="2772102" y="92132"/>
                    <a:pt x="2618621" y="45340"/>
                  </a:cubicBezTo>
                  <a:cubicBezTo>
                    <a:pt x="2523038" y="17472"/>
                    <a:pt x="2423987" y="3537"/>
                    <a:pt x="2324394" y="597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8"/>
            <p:cNvSpPr/>
            <p:nvPr/>
          </p:nvSpPr>
          <p:spPr bwMode="auto">
            <a:xfrm flipH="1">
              <a:off x="5798696" y="2694781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9"/>
            <p:cNvSpPr/>
            <p:nvPr/>
          </p:nvSpPr>
          <p:spPr bwMode="auto">
            <a:xfrm flipH="1">
              <a:off x="4696971" y="1980405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"/>
            <p:cNvSpPr/>
            <p:nvPr/>
          </p:nvSpPr>
          <p:spPr bwMode="auto">
            <a:xfrm flipH="1">
              <a:off x="2584009" y="2062955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71"/>
            <p:cNvSpPr/>
            <p:nvPr/>
          </p:nvSpPr>
          <p:spPr bwMode="auto">
            <a:xfrm flipH="1">
              <a:off x="2258571" y="2108993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ransition advClick="0" advTm="20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20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advClick="0" advTm="20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hyperlink" Target="https://github.com/usc-isi-i2/rltk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github.com/usc-isi-i2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hoto, many, bunch, covered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0" r="6660" b="2"/>
          <a:stretch>
            <a:fillRect/>
          </a:stretch>
        </p:blipFill>
        <p:spPr>
          <a:xfrm>
            <a:off x="3413051" y="1473675"/>
            <a:ext cx="5127358" cy="3760237"/>
          </a:xfrm>
          <a:prstGeom prst="rect">
            <a:avLst/>
          </a:prstGeom>
        </p:spPr>
      </p:pic>
      <p:pic>
        <p:nvPicPr>
          <p:cNvPr id="79" name="Picture 7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2611090" y="1270481"/>
            <a:ext cx="6544340" cy="4317037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145" name="文本框 5"/>
          <p:cNvSpPr txBox="1">
            <a:spLocks noChangeArrowheads="1"/>
          </p:cNvSpPr>
          <p:nvPr/>
        </p:nvSpPr>
        <p:spPr bwMode="auto">
          <a:xfrm>
            <a:off x="76835" y="1981835"/>
            <a:ext cx="407543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Korean-Pop WIKI</a:t>
            </a:r>
            <a:endParaRPr 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54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9" name="文本框 8"/>
          <p:cNvSpPr txBox="1">
            <a:spLocks noChangeArrowheads="1"/>
          </p:cNvSpPr>
          <p:nvPr/>
        </p:nvSpPr>
        <p:spPr bwMode="auto">
          <a:xfrm>
            <a:off x="367664" y="3975100"/>
            <a:ext cx="32524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Xiaoyue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Chen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8" name="文本框 8"/>
          <p:cNvSpPr txBox="1">
            <a:spLocks noChangeArrowheads="1"/>
          </p:cNvSpPr>
          <p:nvPr/>
        </p:nvSpPr>
        <p:spPr bwMode="auto">
          <a:xfrm>
            <a:off x="574040" y="4344670"/>
            <a:ext cx="28390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Qiuke Wang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BB7F2472-5CCB-0A4E-9042-6A4F4B6D8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" y="1512242"/>
            <a:ext cx="32524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INF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558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Final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Project:</a:t>
            </a:r>
          </a:p>
        </p:txBody>
      </p:sp>
    </p:spTree>
  </p:cSld>
  <p:clrMapOvr>
    <a:masterClrMapping/>
  </p:clrMapOvr>
  <p:transition advClick="0" advTm="2000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7282" y="635715"/>
            <a:ext cx="8356656" cy="2482136"/>
            <a:chOff x="409710" y="635715"/>
            <a:chExt cx="11142208" cy="2482136"/>
          </a:xfrm>
        </p:grpSpPr>
        <p:sp>
          <p:nvSpPr>
            <p:cNvPr id="3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785460" y="759805"/>
            <a:ext cx="7729890" cy="1325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5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SPARQL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5DDDDB-4836-BF43-8FCB-23E45A354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88"/>
          <a:stretch/>
        </p:blipFill>
        <p:spPr>
          <a:xfrm>
            <a:off x="839491" y="2177172"/>
            <a:ext cx="7577834" cy="44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76312"/>
      </p:ext>
    </p:extLst>
  </p:cSld>
  <p:clrMapOvr>
    <a:masterClrMapping/>
  </p:clrMapOvr>
  <p:transition advClick="0" advTm="20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78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21C349D5-06C2-3547-80F8-4FE3B8CAC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24" y="1396289"/>
            <a:ext cx="3299320" cy="1325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700" b="1">
                <a:latin typeface="+mj-lt"/>
                <a:ea typeface="+mj-ea"/>
                <a:cs typeface="+mj-cs"/>
              </a:rPr>
              <a:t>Choosing KG Plateforms</a:t>
            </a:r>
          </a:p>
        </p:txBody>
      </p:sp>
      <p:sp useBgFill="1">
        <p:nvSpPr>
          <p:cNvPr id="12" name="文本框 5">
            <a:extLst>
              <a:ext uri="{FF2B5EF4-FFF2-40B4-BE49-F238E27FC236}">
                <a16:creationId xmlns:a16="http://schemas.microsoft.com/office/drawing/2014/main" id="{05341F0C-BA9F-9C4B-9D7D-AFD84D8E3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158" y="2871982"/>
            <a:ext cx="3299320" cy="31816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 err="1">
                <a:latin typeface="+mn-lt"/>
                <a:ea typeface="+mn-ea"/>
              </a:rPr>
              <a:t>Apach</a:t>
            </a:r>
            <a:r>
              <a:rPr lang="en-US" altLang="zh-CN" sz="1800" b="1" dirty="0">
                <a:latin typeface="+mn-lt"/>
                <a:ea typeface="+mn-ea"/>
              </a:rPr>
              <a:t> Jena provides </a:t>
            </a:r>
            <a:r>
              <a:rPr lang="en-US" altLang="zh-CN" sz="1800" b="1" dirty="0" err="1">
                <a:latin typeface="+mn-lt"/>
                <a:ea typeface="+mn-ea"/>
              </a:rPr>
              <a:t>Fuseki</a:t>
            </a:r>
            <a:r>
              <a:rPr lang="en-US" altLang="zh-CN" sz="1800" b="1" dirty="0">
                <a:latin typeface="+mn-lt"/>
                <a:ea typeface="+mn-ea"/>
              </a:rPr>
              <a:t> components. </a:t>
            </a:r>
          </a:p>
          <a:p>
            <a:pPr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 err="1">
                <a:latin typeface="+mn-lt"/>
                <a:ea typeface="+mn-ea"/>
              </a:rPr>
              <a:t>Fuseki</a:t>
            </a:r>
            <a:r>
              <a:rPr lang="en-US" altLang="zh-CN" sz="1800" b="1" dirty="0">
                <a:latin typeface="+mn-lt"/>
                <a:ea typeface="+mn-ea"/>
              </a:rPr>
              <a:t> is a SPARQL server that supports the SPARQL language for retrieval and runs efficiently on both stand-alone and server sides.</a:t>
            </a:r>
          </a:p>
          <a:p>
            <a:pPr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atin typeface="+mn-lt"/>
                <a:ea typeface="+mn-ea"/>
              </a:rPr>
              <a:t>For the web application we built, we do need more query functions than the visualization.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83945" y="-1"/>
            <a:ext cx="4860055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57088" y="0"/>
            <a:ext cx="4686912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9A97A37-CE49-134D-AAA7-3FDDCCE94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724" y="413307"/>
            <a:ext cx="3466539" cy="2391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83A4F8-71CF-1540-BD1D-CF4840F86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709" y="4315639"/>
            <a:ext cx="3466539" cy="13866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516E06-44C5-F543-BCB0-504399A73616}"/>
              </a:ext>
            </a:extLst>
          </p:cNvPr>
          <p:cNvSpPr/>
          <p:nvPr/>
        </p:nvSpPr>
        <p:spPr>
          <a:xfrm>
            <a:off x="6864665" y="3098763"/>
            <a:ext cx="7651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CA506181-7782-994D-8B07-AAE9E4E20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0278" y="23041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20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825827DE-8E08-1E49-A799-944D2C1B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90239" y="179870"/>
            <a:ext cx="18116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CCAED5C6-E79B-2B48-8BF3-BF8E25DFF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3478" y="148857"/>
            <a:ext cx="33105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search</a:t>
            </a:r>
            <a:r>
              <a:rPr lang="zh-CN" altLang="en-US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 detail Page</a:t>
            </a:r>
          </a:p>
        </p:txBody>
      </p:sp>
      <p:pic>
        <p:nvPicPr>
          <p:cNvPr id="6" name="Picture 5" descr="A picture containing screenshot, sitting&#10;&#10;Description automatically generated">
            <a:extLst>
              <a:ext uri="{FF2B5EF4-FFF2-40B4-BE49-F238E27FC236}">
                <a16:creationId xmlns:a16="http://schemas.microsoft.com/office/drawing/2014/main" id="{E6A0323A-EFEF-C646-AE7C-1E24996F2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9" y="999853"/>
            <a:ext cx="4815540" cy="269112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C0BB3C-05B3-194E-AC19-44F40F0D3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16" y="2745829"/>
            <a:ext cx="4613520" cy="2617866"/>
          </a:xfrm>
          <a:prstGeom prst="rect">
            <a:avLst/>
          </a:prstGeom>
        </p:spPr>
      </p:pic>
      <p:sp>
        <p:nvSpPr>
          <p:cNvPr id="9" name="Left Arrow Callout 8">
            <a:extLst>
              <a:ext uri="{FF2B5EF4-FFF2-40B4-BE49-F238E27FC236}">
                <a16:creationId xmlns:a16="http://schemas.microsoft.com/office/drawing/2014/main" id="{3937B0F9-0F49-9640-908A-2D035E842815}"/>
              </a:ext>
            </a:extLst>
          </p:cNvPr>
          <p:cNvSpPr/>
          <p:nvPr/>
        </p:nvSpPr>
        <p:spPr>
          <a:xfrm>
            <a:off x="5528317" y="1317736"/>
            <a:ext cx="1486631" cy="57274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4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General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Search(name)</a:t>
            </a:r>
            <a:endParaRPr lang="en-US" sz="1400" b="1" dirty="0"/>
          </a:p>
        </p:txBody>
      </p:sp>
      <p:sp>
        <p:nvSpPr>
          <p:cNvPr id="10" name="Down Arrow Callout 9">
            <a:extLst>
              <a:ext uri="{FF2B5EF4-FFF2-40B4-BE49-F238E27FC236}">
                <a16:creationId xmlns:a16="http://schemas.microsoft.com/office/drawing/2014/main" id="{4D39EEAF-AB8A-3B4F-9AAD-2092F335B03A}"/>
              </a:ext>
            </a:extLst>
          </p:cNvPr>
          <p:cNvSpPr/>
          <p:nvPr/>
        </p:nvSpPr>
        <p:spPr>
          <a:xfrm>
            <a:off x="6045958" y="1961410"/>
            <a:ext cx="968990" cy="713487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Advanced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Search</a:t>
            </a:r>
            <a:endParaRPr lang="en-US" sz="1400" b="1" dirty="0"/>
          </a:p>
        </p:txBody>
      </p:sp>
      <p:sp>
        <p:nvSpPr>
          <p:cNvPr id="11" name="Up Arrow Callout 10">
            <a:extLst>
              <a:ext uri="{FF2B5EF4-FFF2-40B4-BE49-F238E27FC236}">
                <a16:creationId xmlns:a16="http://schemas.microsoft.com/office/drawing/2014/main" id="{0F8A881F-0FE9-8F43-B311-0BA1B3472EDD}"/>
              </a:ext>
            </a:extLst>
          </p:cNvPr>
          <p:cNvSpPr/>
          <p:nvPr/>
        </p:nvSpPr>
        <p:spPr>
          <a:xfrm>
            <a:off x="2835720" y="3013371"/>
            <a:ext cx="910195" cy="66643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Search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Group</a:t>
            </a:r>
            <a:endParaRPr lang="en-US" sz="1400" b="1" dirty="0"/>
          </a:p>
        </p:txBody>
      </p:sp>
      <p:sp>
        <p:nvSpPr>
          <p:cNvPr id="12" name="Right Arrow Callout 11">
            <a:extLst>
              <a:ext uri="{FF2B5EF4-FFF2-40B4-BE49-F238E27FC236}">
                <a16:creationId xmlns:a16="http://schemas.microsoft.com/office/drawing/2014/main" id="{0D5D4743-4694-0F42-8C04-34E42600D9A9}"/>
              </a:ext>
            </a:extLst>
          </p:cNvPr>
          <p:cNvSpPr/>
          <p:nvPr/>
        </p:nvSpPr>
        <p:spPr>
          <a:xfrm>
            <a:off x="2835720" y="3779023"/>
            <a:ext cx="1380968" cy="442805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Search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Member</a:t>
            </a:r>
            <a:endParaRPr lang="en-US" sz="1400" b="1" dirty="0"/>
          </a:p>
        </p:txBody>
      </p:sp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700B35-1D01-AB4B-B72D-DB830C4F6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9" y="4603531"/>
            <a:ext cx="3878901" cy="212461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BD57CA-52C3-F54D-A958-2C0F32EE61ED}"/>
              </a:ext>
            </a:extLst>
          </p:cNvPr>
          <p:cNvCxnSpPr/>
          <p:nvPr/>
        </p:nvCxnSpPr>
        <p:spPr>
          <a:xfrm>
            <a:off x="1208690" y="3584028"/>
            <a:ext cx="294289" cy="914400"/>
          </a:xfrm>
          <a:prstGeom prst="straightConnector1">
            <a:avLst/>
          </a:prstGeom>
          <a:ln w="38100">
            <a:solidFill>
              <a:srgbClr val="21B3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512437"/>
      </p:ext>
    </p:extLst>
  </p:cSld>
  <p:clrMapOvr>
    <a:masterClrMapping/>
  </p:clrMapOvr>
  <p:transition advClick="0" advTm="20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221464" y="291422"/>
            <a:ext cx="27366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Trend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CB83C3-4908-EF48-98E6-8939C9D2053A}"/>
              </a:ext>
            </a:extLst>
          </p:cNvPr>
          <p:cNvGrpSpPr/>
          <p:nvPr/>
        </p:nvGrpSpPr>
        <p:grpSpPr>
          <a:xfrm>
            <a:off x="3555725" y="1740527"/>
            <a:ext cx="5386565" cy="5117473"/>
            <a:chOff x="3757435" y="1345162"/>
            <a:chExt cx="5386565" cy="5117473"/>
          </a:xfrm>
        </p:grpSpPr>
        <p:sp>
          <p:nvSpPr>
            <p:cNvPr id="12" name="Down Arrow Callout 11">
              <a:extLst>
                <a:ext uri="{FF2B5EF4-FFF2-40B4-BE49-F238E27FC236}">
                  <a16:creationId xmlns:a16="http://schemas.microsoft.com/office/drawing/2014/main" id="{FF7BF2B8-64BE-FC46-B563-89A9677179B1}"/>
                </a:ext>
              </a:extLst>
            </p:cNvPr>
            <p:cNvSpPr/>
            <p:nvPr/>
          </p:nvSpPr>
          <p:spPr>
            <a:xfrm>
              <a:off x="5574858" y="1345162"/>
              <a:ext cx="1888932" cy="1676428"/>
            </a:xfrm>
            <a:prstGeom prst="down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/>
                <a:t>Trend</a:t>
              </a:r>
              <a:r>
                <a:rPr lang="zh-CN" altLang="en-US" sz="2800" b="1" dirty="0"/>
                <a:t> </a:t>
              </a:r>
              <a:r>
                <a:rPr lang="en-US" altLang="zh-CN" sz="2800" b="1" dirty="0"/>
                <a:t>Overview</a:t>
              </a:r>
              <a:endParaRPr lang="en-US" sz="2800" b="1" dirty="0"/>
            </a:p>
          </p:txBody>
        </p:sp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F945A78-9030-834F-959D-EF31EF5AB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3951" y="3021590"/>
              <a:ext cx="3000049" cy="3308718"/>
            </a:xfrm>
            <a:prstGeom prst="rect">
              <a:avLst/>
            </a:prstGeom>
          </p:spPr>
        </p:pic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AF604330-8A96-B74A-87BD-77D7D7A67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7435" y="3429000"/>
              <a:ext cx="2289531" cy="1996311"/>
            </a:xfrm>
            <a:prstGeom prst="rect">
              <a:avLst/>
            </a:prstGeom>
          </p:spPr>
        </p:pic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AC98E499-DA51-7E4D-871D-2C99576BB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922" y="5009755"/>
              <a:ext cx="1638823" cy="145288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2A2804-1463-B947-8AE1-29361FF05EA2}"/>
              </a:ext>
            </a:extLst>
          </p:cNvPr>
          <p:cNvGrpSpPr/>
          <p:nvPr/>
        </p:nvGrpSpPr>
        <p:grpSpPr>
          <a:xfrm>
            <a:off x="72392" y="2003584"/>
            <a:ext cx="4499608" cy="4194795"/>
            <a:chOff x="398862" y="1496957"/>
            <a:chExt cx="4499608" cy="4194795"/>
          </a:xfrm>
        </p:grpSpPr>
        <p:sp>
          <p:nvSpPr>
            <p:cNvPr id="13" name="Up Arrow Callout 12">
              <a:extLst>
                <a:ext uri="{FF2B5EF4-FFF2-40B4-BE49-F238E27FC236}">
                  <a16:creationId xmlns:a16="http://schemas.microsoft.com/office/drawing/2014/main" id="{52D66669-DACB-AB48-A671-434CFF017AA0}"/>
                </a:ext>
              </a:extLst>
            </p:cNvPr>
            <p:cNvSpPr/>
            <p:nvPr/>
          </p:nvSpPr>
          <p:spPr>
            <a:xfrm>
              <a:off x="934833" y="3963271"/>
              <a:ext cx="2286631" cy="1728481"/>
            </a:xfrm>
            <a:prstGeom prst="up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/>
                <a:t>Group</a:t>
              </a:r>
              <a:r>
                <a:rPr lang="zh-CN" altLang="en-US" sz="2800" b="1" dirty="0"/>
                <a:t> </a:t>
              </a:r>
              <a:r>
                <a:rPr lang="en-US" altLang="zh-CN" sz="2800" b="1" dirty="0"/>
                <a:t>Overview</a:t>
              </a:r>
              <a:endParaRPr lang="en-US" sz="2800" b="1" dirty="0"/>
            </a:p>
          </p:txBody>
        </p:sp>
        <p:pic>
          <p:nvPicPr>
            <p:cNvPr id="20" name="Picture 19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3EC7C3D7-6A70-C841-BC2F-8F56CEAB5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62" y="1540162"/>
              <a:ext cx="2385607" cy="2447352"/>
            </a:xfrm>
            <a:prstGeom prst="rect">
              <a:avLst/>
            </a:prstGeom>
          </p:spPr>
        </p:pic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E4DCB42C-F190-4940-A45A-654FA3487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0491" y="1496957"/>
              <a:ext cx="2677979" cy="1996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7846572"/>
      </p:ext>
    </p:extLst>
  </p:cSld>
  <p:clrMapOvr>
    <a:masterClrMapping/>
  </p:clrMapOvr>
  <p:transition advClick="0" advTm="20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192605" y="291422"/>
            <a:ext cx="27943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Predict</a:t>
            </a:r>
            <a:r>
              <a:rPr lang="zh-CN" altLang="en-US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Popularity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481EF4-2AFB-EB4D-A151-81DD6D563AE7}"/>
              </a:ext>
            </a:extLst>
          </p:cNvPr>
          <p:cNvGrpSpPr/>
          <p:nvPr/>
        </p:nvGrpSpPr>
        <p:grpSpPr>
          <a:xfrm>
            <a:off x="1166655" y="5628529"/>
            <a:ext cx="6231249" cy="634247"/>
            <a:chOff x="1728417" y="4574631"/>
            <a:chExt cx="6231249" cy="634247"/>
          </a:xfrm>
        </p:grpSpPr>
        <p:sp>
          <p:nvSpPr>
            <p:cNvPr id="324" name="文本框 5">
              <a:extLst>
                <a:ext uri="{FF2B5EF4-FFF2-40B4-BE49-F238E27FC236}">
                  <a16:creationId xmlns:a16="http://schemas.microsoft.com/office/drawing/2014/main" id="{CF47849F-E388-834E-AD1F-178AFB8AC6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417" y="4574631"/>
              <a:ext cx="18116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Machine</a:t>
              </a:r>
              <a:r>
                <a:rPr lang="zh-CN" altLang="en-US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Learning</a:t>
              </a:r>
            </a:p>
          </p:txBody>
        </p:sp>
        <p:sp>
          <p:nvSpPr>
            <p:cNvPr id="325" name="文本框 5">
              <a:extLst>
                <a:ext uri="{FF2B5EF4-FFF2-40B4-BE49-F238E27FC236}">
                  <a16:creationId xmlns:a16="http://schemas.microsoft.com/office/drawing/2014/main" id="{8AAD83CF-D2D4-E54C-955B-0188A254F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5423" y="4820348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+</a:t>
              </a:r>
            </a:p>
          </p:txBody>
        </p:sp>
        <p:sp>
          <p:nvSpPr>
            <p:cNvPr id="326" name="文本框 5">
              <a:extLst>
                <a:ext uri="{FF2B5EF4-FFF2-40B4-BE49-F238E27FC236}">
                  <a16:creationId xmlns:a16="http://schemas.microsoft.com/office/drawing/2014/main" id="{B6E36BB8-D125-DF4C-9B99-91C67E20F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217" y="4624103"/>
              <a:ext cx="18116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Find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Similarity</a:t>
              </a:r>
            </a:p>
          </p:txBody>
        </p:sp>
        <p:sp>
          <p:nvSpPr>
            <p:cNvPr id="327" name="文本框 5">
              <a:extLst>
                <a:ext uri="{FF2B5EF4-FFF2-40B4-BE49-F238E27FC236}">
                  <a16:creationId xmlns:a16="http://schemas.microsoft.com/office/drawing/2014/main" id="{1EC1528D-C5A2-594E-93E3-862E61F9E7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5223" y="4847586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+</a:t>
              </a:r>
            </a:p>
          </p:txBody>
        </p:sp>
        <p:sp>
          <p:nvSpPr>
            <p:cNvPr id="328" name="文本框 5">
              <a:extLst>
                <a:ext uri="{FF2B5EF4-FFF2-40B4-BE49-F238E27FC236}">
                  <a16:creationId xmlns:a16="http://schemas.microsoft.com/office/drawing/2014/main" id="{8668BF5E-DC96-7944-9A4E-0527A984E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8017" y="4820348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SPARQL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188884-8D00-FA4F-8F89-43EEA5B920F1}"/>
              </a:ext>
            </a:extLst>
          </p:cNvPr>
          <p:cNvGrpSpPr/>
          <p:nvPr/>
        </p:nvGrpSpPr>
        <p:grpSpPr>
          <a:xfrm>
            <a:off x="178407" y="1054555"/>
            <a:ext cx="4495615" cy="3669788"/>
            <a:chOff x="178407" y="1054555"/>
            <a:chExt cx="4495615" cy="366978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5CB30F-8D0F-E547-9D3F-8DF6DD02F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407" y="1054555"/>
              <a:ext cx="4369807" cy="3005259"/>
            </a:xfrm>
            <a:prstGeom prst="rect">
              <a:avLst/>
            </a:prstGeom>
          </p:spPr>
        </p:pic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C574749E-61E6-1945-A479-C4931A4C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17" y="2859457"/>
              <a:ext cx="3703505" cy="1864886"/>
            </a:xfrm>
            <a:prstGeom prst="rect">
              <a:avLst/>
            </a:prstGeom>
          </p:spPr>
        </p:pic>
      </p:grpSp>
      <p:sp>
        <p:nvSpPr>
          <p:cNvPr id="20" name="矩形 12">
            <a:extLst>
              <a:ext uri="{FF2B5EF4-FFF2-40B4-BE49-F238E27FC236}">
                <a16:creationId xmlns:a16="http://schemas.microsoft.com/office/drawing/2014/main" id="{A8577DE0-D484-4441-BEBC-2D0732E25BB6}"/>
              </a:ext>
            </a:extLst>
          </p:cNvPr>
          <p:cNvSpPr/>
          <p:nvPr/>
        </p:nvSpPr>
        <p:spPr>
          <a:xfrm>
            <a:off x="4893039" y="1137467"/>
            <a:ext cx="3820037" cy="707886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How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predict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popularity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when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we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can’t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find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similar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group?</a:t>
            </a:r>
            <a:endParaRPr lang="zh-CN" altLang="en-US" sz="2000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21" name="矩形 12">
            <a:extLst>
              <a:ext uri="{FF2B5EF4-FFF2-40B4-BE49-F238E27FC236}">
                <a16:creationId xmlns:a16="http://schemas.microsoft.com/office/drawing/2014/main" id="{0893B2B9-7AD0-5244-9E52-8FC0F46EAB3D}"/>
              </a:ext>
            </a:extLst>
          </p:cNvPr>
          <p:cNvSpPr/>
          <p:nvPr/>
        </p:nvSpPr>
        <p:spPr>
          <a:xfrm>
            <a:off x="4893039" y="1903329"/>
            <a:ext cx="3820037" cy="2862322"/>
          </a:xfrm>
          <a:prstGeom prst="rect">
            <a:avLst/>
          </a:prstGeom>
          <a:solidFill>
            <a:srgbClr val="21B37A"/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Solution: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Embedding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features(genre,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gender, company and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number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members).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Train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SVM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linear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regression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model.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Query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avg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popularity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basing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different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features,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add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predict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score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our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model.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Using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voting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method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get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final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score.</a:t>
            </a:r>
            <a:endParaRPr lang="zh-CN" altLang="en-US" sz="2000" dirty="0">
              <a:solidFill>
                <a:schemeClr val="bg1"/>
              </a:solidFill>
              <a:highlight>
                <a:srgbClr val="21B37A"/>
              </a:highlight>
              <a:ea typeface="微软雅黑"/>
            </a:endParaRPr>
          </a:p>
        </p:txBody>
      </p:sp>
    </p:spTree>
  </p:cSld>
  <p:clrMapOvr>
    <a:masterClrMapping/>
  </p:clrMapOvr>
  <p:transition advClick="0" advTm="20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0" y="384102"/>
            <a:ext cx="9144000" cy="646331"/>
          </a:xfrm>
          <a:prstGeom prst="rect">
            <a:avLst/>
          </a:prstGeom>
          <a:solidFill>
            <a:srgbClr val="FF7862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Evaluation</a:t>
            </a:r>
          </a:p>
        </p:txBody>
      </p:sp>
      <p:grpSp>
        <p:nvGrpSpPr>
          <p:cNvPr id="32" name="组合 5">
            <a:extLst>
              <a:ext uri="{FF2B5EF4-FFF2-40B4-BE49-F238E27FC236}">
                <a16:creationId xmlns:a16="http://schemas.microsoft.com/office/drawing/2014/main" id="{4733F186-3A76-6E43-B7B0-883A0B71C443}"/>
              </a:ext>
            </a:extLst>
          </p:cNvPr>
          <p:cNvGrpSpPr/>
          <p:nvPr/>
        </p:nvGrpSpPr>
        <p:grpSpPr>
          <a:xfrm>
            <a:off x="932363" y="1585540"/>
            <a:ext cx="836246" cy="836246"/>
            <a:chOff x="1319484" y="1873415"/>
            <a:chExt cx="836246" cy="836246"/>
          </a:xfrm>
        </p:grpSpPr>
        <p:sp>
          <p:nvSpPr>
            <p:cNvPr id="33" name="椭圆 2">
              <a:extLst>
                <a:ext uri="{FF2B5EF4-FFF2-40B4-BE49-F238E27FC236}">
                  <a16:creationId xmlns:a16="http://schemas.microsoft.com/office/drawing/2014/main" id="{C5C8ED9E-A125-9949-A393-573EC005AF95}"/>
                </a:ext>
              </a:extLst>
            </p:cNvPr>
            <p:cNvSpPr/>
            <p:nvPr/>
          </p:nvSpPr>
          <p:spPr>
            <a:xfrm>
              <a:off x="1319484" y="1873415"/>
              <a:ext cx="836246" cy="83624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34" name="组合 51">
              <a:extLst>
                <a:ext uri="{FF2B5EF4-FFF2-40B4-BE49-F238E27FC236}">
                  <a16:creationId xmlns:a16="http://schemas.microsoft.com/office/drawing/2014/main" id="{E17B0B82-4C34-904D-8FDF-B2E31202F669}"/>
                </a:ext>
              </a:extLst>
            </p:cNvPr>
            <p:cNvGrpSpPr/>
            <p:nvPr/>
          </p:nvGrpSpPr>
          <p:grpSpPr>
            <a:xfrm>
              <a:off x="1513939" y="2067870"/>
              <a:ext cx="447337" cy="447336"/>
              <a:chOff x="2473104" y="2145028"/>
              <a:chExt cx="359165" cy="359165"/>
            </a:xfrm>
            <a:solidFill>
              <a:srgbClr val="FF7862"/>
            </a:solidFill>
          </p:grpSpPr>
          <p:sp>
            <p:nvSpPr>
              <p:cNvPr id="35" name="AutoShape 126">
                <a:extLst>
                  <a:ext uri="{FF2B5EF4-FFF2-40B4-BE49-F238E27FC236}">
                    <a16:creationId xmlns:a16="http://schemas.microsoft.com/office/drawing/2014/main" id="{E36DB5F1-45E0-2C4B-83C1-4952D79689B0}"/>
                  </a:ext>
                </a:extLst>
              </p:cNvPr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6" name="AutoShape 127">
                <a:extLst>
                  <a:ext uri="{FF2B5EF4-FFF2-40B4-BE49-F238E27FC236}">
                    <a16:creationId xmlns:a16="http://schemas.microsoft.com/office/drawing/2014/main" id="{8A9E6EFA-E606-6A4D-A574-1F332C3417A7}"/>
                  </a:ext>
                </a:extLst>
              </p:cNvPr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50" name="组合 30">
            <a:extLst>
              <a:ext uri="{FF2B5EF4-FFF2-40B4-BE49-F238E27FC236}">
                <a16:creationId xmlns:a16="http://schemas.microsoft.com/office/drawing/2014/main" id="{6D1BD3D8-F41F-F94E-87A7-853BF4097083}"/>
              </a:ext>
            </a:extLst>
          </p:cNvPr>
          <p:cNvGrpSpPr/>
          <p:nvPr/>
        </p:nvGrpSpPr>
        <p:grpSpPr>
          <a:xfrm>
            <a:off x="7333408" y="1612664"/>
            <a:ext cx="852707" cy="867493"/>
            <a:chOff x="7570479" y="1775864"/>
            <a:chExt cx="653168" cy="653168"/>
          </a:xfrm>
        </p:grpSpPr>
        <p:sp>
          <p:nvSpPr>
            <p:cNvPr id="51" name="椭圆 31">
              <a:extLst>
                <a:ext uri="{FF2B5EF4-FFF2-40B4-BE49-F238E27FC236}">
                  <a16:creationId xmlns:a16="http://schemas.microsoft.com/office/drawing/2014/main" id="{CE5AC8C5-F251-434B-A6C9-17D372BCB995}"/>
                </a:ext>
              </a:extLst>
            </p:cNvPr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Freeform 871">
              <a:extLst>
                <a:ext uri="{FF2B5EF4-FFF2-40B4-BE49-F238E27FC236}">
                  <a16:creationId xmlns:a16="http://schemas.microsoft.com/office/drawing/2014/main" id="{D54DC891-010F-3645-B335-3944E529D5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1748C45-8CE5-964C-A23B-F6D5DD50B6BB}"/>
              </a:ext>
            </a:extLst>
          </p:cNvPr>
          <p:cNvGrpSpPr/>
          <p:nvPr/>
        </p:nvGrpSpPr>
        <p:grpSpPr>
          <a:xfrm>
            <a:off x="644943" y="1587539"/>
            <a:ext cx="1644024" cy="3046873"/>
            <a:chOff x="315310" y="1592203"/>
            <a:chExt cx="1644024" cy="3046873"/>
          </a:xfrm>
        </p:grpSpPr>
        <p:grpSp>
          <p:nvGrpSpPr>
            <p:cNvPr id="47" name="组合 27">
              <a:extLst>
                <a:ext uri="{FF2B5EF4-FFF2-40B4-BE49-F238E27FC236}">
                  <a16:creationId xmlns:a16="http://schemas.microsoft.com/office/drawing/2014/main" id="{DECC154F-FCB9-644E-8F9A-B9BE2BB5B328}"/>
                </a:ext>
              </a:extLst>
            </p:cNvPr>
            <p:cNvGrpSpPr/>
            <p:nvPr/>
          </p:nvGrpSpPr>
          <p:grpSpPr>
            <a:xfrm>
              <a:off x="738156" y="1592203"/>
              <a:ext cx="826272" cy="826949"/>
              <a:chOff x="844731" y="1680754"/>
              <a:chExt cx="653168" cy="653168"/>
            </a:xfrm>
          </p:grpSpPr>
          <p:sp>
            <p:nvSpPr>
              <p:cNvPr id="48" name="椭圆 28">
                <a:extLst>
                  <a:ext uri="{FF2B5EF4-FFF2-40B4-BE49-F238E27FC236}">
                    <a16:creationId xmlns:a16="http://schemas.microsoft.com/office/drawing/2014/main" id="{00B8EC5E-7934-D24F-97CD-AE01F0157D37}"/>
                  </a:ext>
                </a:extLst>
              </p:cNvPr>
              <p:cNvSpPr/>
              <p:nvPr/>
            </p:nvSpPr>
            <p:spPr>
              <a:xfrm>
                <a:off x="844731" y="1680754"/>
                <a:ext cx="653168" cy="65316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Freeform 865">
                <a:extLst>
                  <a:ext uri="{FF2B5EF4-FFF2-40B4-BE49-F238E27FC236}">
                    <a16:creationId xmlns:a16="http://schemas.microsoft.com/office/drawing/2014/main" id="{669F6962-9F75-6C4E-A699-138C669877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2084" y="1823430"/>
                <a:ext cx="398463" cy="395288"/>
              </a:xfrm>
              <a:custGeom>
                <a:avLst/>
                <a:gdLst>
                  <a:gd name="T0" fmla="*/ 42 w 259"/>
                  <a:gd name="T1" fmla="*/ 0 h 257"/>
                  <a:gd name="T2" fmla="*/ 108 w 259"/>
                  <a:gd name="T3" fmla="*/ 96 h 257"/>
                  <a:gd name="T4" fmla="*/ 96 w 259"/>
                  <a:gd name="T5" fmla="*/ 82 h 257"/>
                  <a:gd name="T6" fmla="*/ 73 w 259"/>
                  <a:gd name="T7" fmla="*/ 82 h 257"/>
                  <a:gd name="T8" fmla="*/ 73 w 259"/>
                  <a:gd name="T9" fmla="*/ 60 h 257"/>
                  <a:gd name="T10" fmla="*/ 61 w 259"/>
                  <a:gd name="T11" fmla="*/ 48 h 257"/>
                  <a:gd name="T12" fmla="*/ 39 w 259"/>
                  <a:gd name="T13" fmla="*/ 48 h 257"/>
                  <a:gd name="T14" fmla="*/ 42 w 259"/>
                  <a:gd name="T15" fmla="*/ 13 h 257"/>
                  <a:gd name="T16" fmla="*/ 92 w 259"/>
                  <a:gd name="T17" fmla="*/ 121 h 257"/>
                  <a:gd name="T18" fmla="*/ 0 w 259"/>
                  <a:gd name="T19" fmla="*/ 42 h 257"/>
                  <a:gd name="T20" fmla="*/ 35 w 259"/>
                  <a:gd name="T21" fmla="*/ 186 h 257"/>
                  <a:gd name="T22" fmla="*/ 44 w 259"/>
                  <a:gd name="T23" fmla="*/ 239 h 257"/>
                  <a:gd name="T24" fmla="*/ 216 w 259"/>
                  <a:gd name="T25" fmla="*/ 257 h 257"/>
                  <a:gd name="T26" fmla="*/ 172 w 259"/>
                  <a:gd name="T27" fmla="*/ 128 h 257"/>
                  <a:gd name="T28" fmla="*/ 225 w 259"/>
                  <a:gd name="T29" fmla="*/ 71 h 257"/>
                  <a:gd name="T30" fmla="*/ 226 w 259"/>
                  <a:gd name="T31" fmla="*/ 5 h 257"/>
                  <a:gd name="T32" fmla="*/ 203 w 259"/>
                  <a:gd name="T33" fmla="*/ 30 h 257"/>
                  <a:gd name="T34" fmla="*/ 228 w 259"/>
                  <a:gd name="T35" fmla="*/ 57 h 257"/>
                  <a:gd name="T36" fmla="*/ 192 w 259"/>
                  <a:gd name="T37" fmla="*/ 38 h 257"/>
                  <a:gd name="T38" fmla="*/ 192 w 259"/>
                  <a:gd name="T39" fmla="*/ 38 h 257"/>
                  <a:gd name="T40" fmla="*/ 80 w 259"/>
                  <a:gd name="T41" fmla="*/ 154 h 257"/>
                  <a:gd name="T42" fmla="*/ 65 w 259"/>
                  <a:gd name="T43" fmla="*/ 177 h 257"/>
                  <a:gd name="T44" fmla="*/ 187 w 259"/>
                  <a:gd name="T45" fmla="*/ 50 h 257"/>
                  <a:gd name="T46" fmla="*/ 185 w 259"/>
                  <a:gd name="T47" fmla="*/ 65 h 257"/>
                  <a:gd name="T48" fmla="*/ 59 w 259"/>
                  <a:gd name="T49" fmla="*/ 199 h 257"/>
                  <a:gd name="T50" fmla="*/ 193 w 259"/>
                  <a:gd name="T51" fmla="*/ 73 h 257"/>
                  <a:gd name="T52" fmla="*/ 185 w 259"/>
                  <a:gd name="T53" fmla="*/ 65 h 257"/>
                  <a:gd name="T54" fmla="*/ 68 w 259"/>
                  <a:gd name="T55" fmla="*/ 212 h 257"/>
                  <a:gd name="T56" fmla="*/ 207 w 259"/>
                  <a:gd name="T57" fmla="*/ 70 h 257"/>
                  <a:gd name="T58" fmla="*/ 134 w 259"/>
                  <a:gd name="T59" fmla="*/ 162 h 257"/>
                  <a:gd name="T60" fmla="*/ 167 w 259"/>
                  <a:gd name="T61" fmla="*/ 151 h 257"/>
                  <a:gd name="T62" fmla="*/ 175 w 259"/>
                  <a:gd name="T63" fmla="*/ 163 h 257"/>
                  <a:gd name="T64" fmla="*/ 176 w 259"/>
                  <a:gd name="T65" fmla="*/ 185 h 257"/>
                  <a:gd name="T66" fmla="*/ 200 w 259"/>
                  <a:gd name="T67" fmla="*/ 185 h 257"/>
                  <a:gd name="T68" fmla="*/ 209 w 259"/>
                  <a:gd name="T69" fmla="*/ 197 h 257"/>
                  <a:gd name="T70" fmla="*/ 211 w 259"/>
                  <a:gd name="T71" fmla="*/ 219 h 257"/>
                  <a:gd name="T72" fmla="*/ 245 w 259"/>
                  <a:gd name="T73" fmla="*/ 215 h 257"/>
                  <a:gd name="T74" fmla="*/ 134 w 259"/>
                  <a:gd name="T75" fmla="*/ 162 h 257"/>
                  <a:gd name="T76" fmla="*/ 62 w 259"/>
                  <a:gd name="T77" fmla="*/ 219 h 257"/>
                  <a:gd name="T78" fmla="*/ 22 w 259"/>
                  <a:gd name="T79" fmla="*/ 224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9" h="257">
                    <a:moveTo>
                      <a:pt x="0" y="42"/>
                    </a:moveTo>
                    <a:cubicBezTo>
                      <a:pt x="14" y="27"/>
                      <a:pt x="28" y="13"/>
                      <a:pt x="42" y="0"/>
                    </a:cubicBezTo>
                    <a:cubicBezTo>
                      <a:pt x="71" y="27"/>
                      <a:pt x="99" y="55"/>
                      <a:pt x="126" y="84"/>
                    </a:cubicBezTo>
                    <a:cubicBezTo>
                      <a:pt x="120" y="88"/>
                      <a:pt x="114" y="92"/>
                      <a:pt x="108" y="96"/>
                    </a:cubicBezTo>
                    <a:cubicBezTo>
                      <a:pt x="109" y="90"/>
                      <a:pt x="110" y="84"/>
                      <a:pt x="111" y="78"/>
                    </a:cubicBezTo>
                    <a:cubicBezTo>
                      <a:pt x="106" y="79"/>
                      <a:pt x="101" y="80"/>
                      <a:pt x="96" y="82"/>
                    </a:cubicBezTo>
                    <a:cubicBezTo>
                      <a:pt x="97" y="76"/>
                      <a:pt x="98" y="71"/>
                      <a:pt x="99" y="65"/>
                    </a:cubicBezTo>
                    <a:cubicBezTo>
                      <a:pt x="90" y="71"/>
                      <a:pt x="82" y="77"/>
                      <a:pt x="73" y="82"/>
                    </a:cubicBezTo>
                    <a:cubicBezTo>
                      <a:pt x="78" y="73"/>
                      <a:pt x="85" y="65"/>
                      <a:pt x="90" y="56"/>
                    </a:cubicBezTo>
                    <a:cubicBezTo>
                      <a:pt x="85" y="57"/>
                      <a:pt x="79" y="58"/>
                      <a:pt x="73" y="60"/>
                    </a:cubicBezTo>
                    <a:cubicBezTo>
                      <a:pt x="75" y="54"/>
                      <a:pt x="76" y="49"/>
                      <a:pt x="77" y="44"/>
                    </a:cubicBezTo>
                    <a:cubicBezTo>
                      <a:pt x="72" y="45"/>
                      <a:pt x="67" y="47"/>
                      <a:pt x="61" y="48"/>
                    </a:cubicBezTo>
                    <a:cubicBezTo>
                      <a:pt x="63" y="42"/>
                      <a:pt x="64" y="36"/>
                      <a:pt x="65" y="31"/>
                    </a:cubicBezTo>
                    <a:cubicBezTo>
                      <a:pt x="56" y="36"/>
                      <a:pt x="48" y="43"/>
                      <a:pt x="39" y="48"/>
                    </a:cubicBezTo>
                    <a:cubicBezTo>
                      <a:pt x="43" y="40"/>
                      <a:pt x="49" y="33"/>
                      <a:pt x="55" y="26"/>
                    </a:cubicBezTo>
                    <a:cubicBezTo>
                      <a:pt x="51" y="21"/>
                      <a:pt x="47" y="17"/>
                      <a:pt x="42" y="13"/>
                    </a:cubicBezTo>
                    <a:cubicBezTo>
                      <a:pt x="33" y="23"/>
                      <a:pt x="23" y="32"/>
                      <a:pt x="14" y="42"/>
                    </a:cubicBezTo>
                    <a:cubicBezTo>
                      <a:pt x="40" y="68"/>
                      <a:pt x="67" y="93"/>
                      <a:pt x="92" y="121"/>
                    </a:cubicBezTo>
                    <a:cubicBezTo>
                      <a:pt x="86" y="123"/>
                      <a:pt x="80" y="123"/>
                      <a:pt x="76" y="118"/>
                    </a:cubicBezTo>
                    <a:cubicBezTo>
                      <a:pt x="51" y="93"/>
                      <a:pt x="25" y="67"/>
                      <a:pt x="0" y="42"/>
                    </a:cubicBezTo>
                    <a:close/>
                    <a:moveTo>
                      <a:pt x="194" y="26"/>
                    </a:moveTo>
                    <a:cubicBezTo>
                      <a:pt x="141" y="79"/>
                      <a:pt x="87" y="132"/>
                      <a:pt x="35" y="186"/>
                    </a:cubicBezTo>
                    <a:cubicBezTo>
                      <a:pt x="21" y="208"/>
                      <a:pt x="10" y="232"/>
                      <a:pt x="1" y="256"/>
                    </a:cubicBezTo>
                    <a:cubicBezTo>
                      <a:pt x="16" y="253"/>
                      <a:pt x="30" y="245"/>
                      <a:pt x="44" y="239"/>
                    </a:cubicBezTo>
                    <a:cubicBezTo>
                      <a:pt x="79" y="225"/>
                      <a:pt x="100" y="192"/>
                      <a:pt x="127" y="169"/>
                    </a:cubicBezTo>
                    <a:cubicBezTo>
                      <a:pt x="157" y="198"/>
                      <a:pt x="186" y="228"/>
                      <a:pt x="216" y="257"/>
                    </a:cubicBezTo>
                    <a:cubicBezTo>
                      <a:pt x="231" y="244"/>
                      <a:pt x="245" y="230"/>
                      <a:pt x="259" y="216"/>
                    </a:cubicBezTo>
                    <a:cubicBezTo>
                      <a:pt x="231" y="186"/>
                      <a:pt x="200" y="158"/>
                      <a:pt x="172" y="128"/>
                    </a:cubicBezTo>
                    <a:cubicBezTo>
                      <a:pt x="172" y="125"/>
                      <a:pt x="172" y="125"/>
                      <a:pt x="172" y="125"/>
                    </a:cubicBezTo>
                    <a:cubicBezTo>
                      <a:pt x="188" y="106"/>
                      <a:pt x="207" y="89"/>
                      <a:pt x="225" y="71"/>
                    </a:cubicBezTo>
                    <a:cubicBezTo>
                      <a:pt x="235" y="60"/>
                      <a:pt x="248" y="51"/>
                      <a:pt x="253" y="36"/>
                    </a:cubicBezTo>
                    <a:cubicBezTo>
                      <a:pt x="258" y="20"/>
                      <a:pt x="242" y="2"/>
                      <a:pt x="226" y="5"/>
                    </a:cubicBezTo>
                    <a:cubicBezTo>
                      <a:pt x="212" y="6"/>
                      <a:pt x="203" y="17"/>
                      <a:pt x="194" y="26"/>
                    </a:cubicBezTo>
                    <a:close/>
                    <a:moveTo>
                      <a:pt x="203" y="30"/>
                    </a:moveTo>
                    <a:cubicBezTo>
                      <a:pt x="213" y="22"/>
                      <a:pt x="229" y="6"/>
                      <a:pt x="241" y="21"/>
                    </a:cubicBezTo>
                    <a:cubicBezTo>
                      <a:pt x="250" y="34"/>
                      <a:pt x="235" y="46"/>
                      <a:pt x="228" y="57"/>
                    </a:cubicBezTo>
                    <a:cubicBezTo>
                      <a:pt x="221" y="46"/>
                      <a:pt x="212" y="38"/>
                      <a:pt x="203" y="30"/>
                    </a:cubicBezTo>
                    <a:close/>
                    <a:moveTo>
                      <a:pt x="192" y="38"/>
                    </a:moveTo>
                    <a:cubicBezTo>
                      <a:pt x="208" y="38"/>
                      <a:pt x="220" y="51"/>
                      <a:pt x="221" y="67"/>
                    </a:cubicBezTo>
                    <a:cubicBezTo>
                      <a:pt x="211" y="57"/>
                      <a:pt x="202" y="47"/>
                      <a:pt x="192" y="38"/>
                    </a:cubicBezTo>
                    <a:close/>
                    <a:moveTo>
                      <a:pt x="167" y="67"/>
                    </a:moveTo>
                    <a:cubicBezTo>
                      <a:pt x="138" y="96"/>
                      <a:pt x="109" y="125"/>
                      <a:pt x="80" y="154"/>
                    </a:cubicBezTo>
                    <a:cubicBezTo>
                      <a:pt x="69" y="165"/>
                      <a:pt x="57" y="175"/>
                      <a:pt x="48" y="189"/>
                    </a:cubicBezTo>
                    <a:cubicBezTo>
                      <a:pt x="54" y="186"/>
                      <a:pt x="60" y="182"/>
                      <a:pt x="65" y="177"/>
                    </a:cubicBezTo>
                    <a:cubicBezTo>
                      <a:pt x="96" y="145"/>
                      <a:pt x="128" y="114"/>
                      <a:pt x="159" y="83"/>
                    </a:cubicBezTo>
                    <a:cubicBezTo>
                      <a:pt x="169" y="73"/>
                      <a:pt x="180" y="63"/>
                      <a:pt x="187" y="50"/>
                    </a:cubicBezTo>
                    <a:cubicBezTo>
                      <a:pt x="180" y="55"/>
                      <a:pt x="173" y="61"/>
                      <a:pt x="167" y="67"/>
                    </a:cubicBezTo>
                    <a:close/>
                    <a:moveTo>
                      <a:pt x="185" y="65"/>
                    </a:moveTo>
                    <a:cubicBezTo>
                      <a:pt x="150" y="100"/>
                      <a:pt x="116" y="135"/>
                      <a:pt x="81" y="169"/>
                    </a:cubicBezTo>
                    <a:cubicBezTo>
                      <a:pt x="73" y="178"/>
                      <a:pt x="62" y="186"/>
                      <a:pt x="59" y="199"/>
                    </a:cubicBezTo>
                    <a:cubicBezTo>
                      <a:pt x="73" y="195"/>
                      <a:pt x="81" y="184"/>
                      <a:pt x="91" y="174"/>
                    </a:cubicBezTo>
                    <a:cubicBezTo>
                      <a:pt x="125" y="140"/>
                      <a:pt x="159" y="107"/>
                      <a:pt x="193" y="73"/>
                    </a:cubicBezTo>
                    <a:cubicBezTo>
                      <a:pt x="198" y="68"/>
                      <a:pt x="200" y="61"/>
                      <a:pt x="202" y="55"/>
                    </a:cubicBezTo>
                    <a:cubicBezTo>
                      <a:pt x="196" y="57"/>
                      <a:pt x="190" y="60"/>
                      <a:pt x="185" y="65"/>
                    </a:cubicBezTo>
                    <a:close/>
                    <a:moveTo>
                      <a:pt x="100" y="174"/>
                    </a:moveTo>
                    <a:cubicBezTo>
                      <a:pt x="89" y="186"/>
                      <a:pt x="74" y="196"/>
                      <a:pt x="68" y="212"/>
                    </a:cubicBezTo>
                    <a:cubicBezTo>
                      <a:pt x="106" y="179"/>
                      <a:pt x="140" y="140"/>
                      <a:pt x="177" y="105"/>
                    </a:cubicBezTo>
                    <a:cubicBezTo>
                      <a:pt x="187" y="94"/>
                      <a:pt x="201" y="85"/>
                      <a:pt x="207" y="70"/>
                    </a:cubicBezTo>
                    <a:cubicBezTo>
                      <a:pt x="169" y="102"/>
                      <a:pt x="136" y="139"/>
                      <a:pt x="100" y="174"/>
                    </a:cubicBezTo>
                    <a:close/>
                    <a:moveTo>
                      <a:pt x="134" y="162"/>
                    </a:moveTo>
                    <a:cubicBezTo>
                      <a:pt x="144" y="151"/>
                      <a:pt x="155" y="141"/>
                      <a:pt x="166" y="132"/>
                    </a:cubicBezTo>
                    <a:cubicBezTo>
                      <a:pt x="167" y="138"/>
                      <a:pt x="167" y="145"/>
                      <a:pt x="167" y="151"/>
                    </a:cubicBezTo>
                    <a:cubicBezTo>
                      <a:pt x="172" y="150"/>
                      <a:pt x="176" y="149"/>
                      <a:pt x="181" y="147"/>
                    </a:cubicBezTo>
                    <a:cubicBezTo>
                      <a:pt x="179" y="153"/>
                      <a:pt x="177" y="158"/>
                      <a:pt x="175" y="163"/>
                    </a:cubicBezTo>
                    <a:cubicBezTo>
                      <a:pt x="181" y="161"/>
                      <a:pt x="187" y="160"/>
                      <a:pt x="193" y="158"/>
                    </a:cubicBezTo>
                    <a:cubicBezTo>
                      <a:pt x="188" y="167"/>
                      <a:pt x="181" y="176"/>
                      <a:pt x="176" y="185"/>
                    </a:cubicBezTo>
                    <a:cubicBezTo>
                      <a:pt x="185" y="180"/>
                      <a:pt x="192" y="172"/>
                      <a:pt x="202" y="169"/>
                    </a:cubicBezTo>
                    <a:cubicBezTo>
                      <a:pt x="202" y="174"/>
                      <a:pt x="201" y="180"/>
                      <a:pt x="200" y="185"/>
                    </a:cubicBezTo>
                    <a:cubicBezTo>
                      <a:pt x="205" y="184"/>
                      <a:pt x="210" y="183"/>
                      <a:pt x="215" y="181"/>
                    </a:cubicBezTo>
                    <a:cubicBezTo>
                      <a:pt x="213" y="186"/>
                      <a:pt x="211" y="192"/>
                      <a:pt x="209" y="197"/>
                    </a:cubicBezTo>
                    <a:cubicBezTo>
                      <a:pt x="215" y="195"/>
                      <a:pt x="221" y="194"/>
                      <a:pt x="227" y="192"/>
                    </a:cubicBezTo>
                    <a:cubicBezTo>
                      <a:pt x="222" y="201"/>
                      <a:pt x="216" y="210"/>
                      <a:pt x="211" y="219"/>
                    </a:cubicBezTo>
                    <a:cubicBezTo>
                      <a:pt x="218" y="214"/>
                      <a:pt x="225" y="208"/>
                      <a:pt x="232" y="203"/>
                    </a:cubicBezTo>
                    <a:cubicBezTo>
                      <a:pt x="237" y="207"/>
                      <a:pt x="241" y="211"/>
                      <a:pt x="245" y="215"/>
                    </a:cubicBezTo>
                    <a:cubicBezTo>
                      <a:pt x="236" y="225"/>
                      <a:pt x="226" y="235"/>
                      <a:pt x="217" y="244"/>
                    </a:cubicBezTo>
                    <a:cubicBezTo>
                      <a:pt x="189" y="217"/>
                      <a:pt x="162" y="189"/>
                      <a:pt x="134" y="162"/>
                    </a:cubicBezTo>
                    <a:close/>
                    <a:moveTo>
                      <a:pt x="39" y="195"/>
                    </a:moveTo>
                    <a:cubicBezTo>
                      <a:pt x="51" y="197"/>
                      <a:pt x="61" y="206"/>
                      <a:pt x="62" y="219"/>
                    </a:cubicBezTo>
                    <a:cubicBezTo>
                      <a:pt x="53" y="225"/>
                      <a:pt x="45" y="230"/>
                      <a:pt x="36" y="236"/>
                    </a:cubicBezTo>
                    <a:cubicBezTo>
                      <a:pt x="31" y="232"/>
                      <a:pt x="27" y="228"/>
                      <a:pt x="22" y="224"/>
                    </a:cubicBezTo>
                    <a:cubicBezTo>
                      <a:pt x="27" y="214"/>
                      <a:pt x="33" y="205"/>
                      <a:pt x="39" y="195"/>
                    </a:cubicBezTo>
                    <a:close/>
                  </a:path>
                </a:pathLst>
              </a:custGeom>
              <a:solidFill>
                <a:srgbClr val="FAF8F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52A4BE-2372-A444-B947-529B6979347D}"/>
                </a:ext>
              </a:extLst>
            </p:cNvPr>
            <p:cNvGrpSpPr/>
            <p:nvPr/>
          </p:nvGrpSpPr>
          <p:grpSpPr>
            <a:xfrm>
              <a:off x="315310" y="2419235"/>
              <a:ext cx="1644024" cy="2219841"/>
              <a:chOff x="315310" y="2419235"/>
              <a:chExt cx="1644024" cy="2219841"/>
            </a:xfrm>
          </p:grpSpPr>
          <p:sp>
            <p:nvSpPr>
              <p:cNvPr id="37" name="文本框 5">
                <a:extLst>
                  <a:ext uri="{FF2B5EF4-FFF2-40B4-BE49-F238E27FC236}">
                    <a16:creationId xmlns:a16="http://schemas.microsoft.com/office/drawing/2014/main" id="{2803BBEA-AF62-FB46-9499-C0110EF211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969" y="2419235"/>
                <a:ext cx="151836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FF7862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Data Crawling</a:t>
                </a:r>
                <a:r>
                  <a:rPr lang="zh-CN" altLang="en-US" sz="1400" dirty="0">
                    <a:solidFill>
                      <a:srgbClr val="FF7862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 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DDCF71-25E7-BA4E-9EC1-84160CC2B84C}"/>
                  </a:ext>
                </a:extLst>
              </p:cNvPr>
              <p:cNvSpPr txBox="1"/>
              <p:nvPr/>
            </p:nvSpPr>
            <p:spPr>
              <a:xfrm>
                <a:off x="315310" y="3300248"/>
                <a:ext cx="1644024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Reviewing the data  scraping from the web. Analyzing the wrong data and improve the spider.</a:t>
                </a:r>
              </a:p>
              <a:p>
                <a:endParaRPr lang="en-US" dirty="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8DD3B3-752A-CC40-A3A7-CF1D3323CCBF}"/>
              </a:ext>
            </a:extLst>
          </p:cNvPr>
          <p:cNvGrpSpPr/>
          <p:nvPr/>
        </p:nvGrpSpPr>
        <p:grpSpPr>
          <a:xfrm>
            <a:off x="2746918" y="1585540"/>
            <a:ext cx="1644024" cy="2492012"/>
            <a:chOff x="1986918" y="1571640"/>
            <a:chExt cx="1644024" cy="2492012"/>
          </a:xfrm>
        </p:grpSpPr>
        <p:grpSp>
          <p:nvGrpSpPr>
            <p:cNvPr id="44" name="组合 36">
              <a:extLst>
                <a:ext uri="{FF2B5EF4-FFF2-40B4-BE49-F238E27FC236}">
                  <a16:creationId xmlns:a16="http://schemas.microsoft.com/office/drawing/2014/main" id="{EAB7DC54-7DD5-9A49-887C-D363F22FDB83}"/>
                </a:ext>
              </a:extLst>
            </p:cNvPr>
            <p:cNvGrpSpPr/>
            <p:nvPr/>
          </p:nvGrpSpPr>
          <p:grpSpPr>
            <a:xfrm>
              <a:off x="2375762" y="1571640"/>
              <a:ext cx="866337" cy="866337"/>
              <a:chOff x="7570479" y="3494251"/>
              <a:chExt cx="653168" cy="653168"/>
            </a:xfrm>
          </p:grpSpPr>
          <p:sp>
            <p:nvSpPr>
              <p:cNvPr id="45" name="椭圆 37">
                <a:extLst>
                  <a:ext uri="{FF2B5EF4-FFF2-40B4-BE49-F238E27FC236}">
                    <a16:creationId xmlns:a16="http://schemas.microsoft.com/office/drawing/2014/main" id="{85CF80FC-2F1A-264F-9161-D3CA9F8A0ACF}"/>
                  </a:ext>
                </a:extLst>
              </p:cNvPr>
              <p:cNvSpPr/>
              <p:nvPr/>
            </p:nvSpPr>
            <p:spPr>
              <a:xfrm>
                <a:off x="7570479" y="3494251"/>
                <a:ext cx="653168" cy="65316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Freeform 893">
                <a:extLst>
                  <a:ext uri="{FF2B5EF4-FFF2-40B4-BE49-F238E27FC236}">
                    <a16:creationId xmlns:a16="http://schemas.microsoft.com/office/drawing/2014/main" id="{19E515CC-629A-4A47-9273-22F84FCB69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6407" y="3633003"/>
                <a:ext cx="241312" cy="415198"/>
              </a:xfrm>
              <a:custGeom>
                <a:avLst/>
                <a:gdLst>
                  <a:gd name="T0" fmla="*/ 105 w 115"/>
                  <a:gd name="T1" fmla="*/ 49 h 198"/>
                  <a:gd name="T2" fmla="*/ 115 w 115"/>
                  <a:gd name="T3" fmla="*/ 53 h 198"/>
                  <a:gd name="T4" fmla="*/ 101 w 115"/>
                  <a:gd name="T5" fmla="*/ 93 h 198"/>
                  <a:gd name="T6" fmla="*/ 89 w 115"/>
                  <a:gd name="T7" fmla="*/ 93 h 198"/>
                  <a:gd name="T8" fmla="*/ 105 w 115"/>
                  <a:gd name="T9" fmla="*/ 49 h 198"/>
                  <a:gd name="T10" fmla="*/ 112 w 115"/>
                  <a:gd name="T11" fmla="*/ 18 h 198"/>
                  <a:gd name="T12" fmla="*/ 109 w 115"/>
                  <a:gd name="T13" fmla="*/ 17 h 198"/>
                  <a:gd name="T14" fmla="*/ 94 w 115"/>
                  <a:gd name="T15" fmla="*/ 33 h 198"/>
                  <a:gd name="T16" fmla="*/ 114 w 115"/>
                  <a:gd name="T17" fmla="*/ 39 h 198"/>
                  <a:gd name="T18" fmla="*/ 112 w 115"/>
                  <a:gd name="T19" fmla="*/ 18 h 198"/>
                  <a:gd name="T20" fmla="*/ 78 w 115"/>
                  <a:gd name="T21" fmla="*/ 93 h 198"/>
                  <a:gd name="T22" fmla="*/ 95 w 115"/>
                  <a:gd name="T23" fmla="*/ 46 h 198"/>
                  <a:gd name="T24" fmla="*/ 85 w 115"/>
                  <a:gd name="T25" fmla="*/ 42 h 198"/>
                  <a:gd name="T26" fmla="*/ 67 w 115"/>
                  <a:gd name="T27" fmla="*/ 93 h 198"/>
                  <a:gd name="T28" fmla="*/ 78 w 115"/>
                  <a:gd name="T29" fmla="*/ 93 h 198"/>
                  <a:gd name="T30" fmla="*/ 2 w 115"/>
                  <a:gd name="T31" fmla="*/ 25 h 198"/>
                  <a:gd name="T32" fmla="*/ 15 w 115"/>
                  <a:gd name="T33" fmla="*/ 3 h 198"/>
                  <a:gd name="T34" fmla="*/ 38 w 115"/>
                  <a:gd name="T35" fmla="*/ 16 h 198"/>
                  <a:gd name="T36" fmla="*/ 58 w 115"/>
                  <a:gd name="T37" fmla="*/ 93 h 198"/>
                  <a:gd name="T38" fmla="*/ 20 w 115"/>
                  <a:gd name="T39" fmla="*/ 93 h 198"/>
                  <a:gd name="T40" fmla="*/ 2 w 115"/>
                  <a:gd name="T41" fmla="*/ 25 h 198"/>
                  <a:gd name="T42" fmla="*/ 16 w 115"/>
                  <a:gd name="T43" fmla="*/ 22 h 198"/>
                  <a:gd name="T44" fmla="*/ 28 w 115"/>
                  <a:gd name="T45" fmla="*/ 69 h 198"/>
                  <a:gd name="T46" fmla="*/ 34 w 115"/>
                  <a:gd name="T47" fmla="*/ 72 h 198"/>
                  <a:gd name="T48" fmla="*/ 37 w 115"/>
                  <a:gd name="T49" fmla="*/ 66 h 198"/>
                  <a:gd name="T50" fmla="*/ 24 w 115"/>
                  <a:gd name="T51" fmla="*/ 19 h 198"/>
                  <a:gd name="T52" fmla="*/ 19 w 115"/>
                  <a:gd name="T53" fmla="*/ 16 h 198"/>
                  <a:gd name="T54" fmla="*/ 16 w 115"/>
                  <a:gd name="T55" fmla="*/ 22 h 198"/>
                  <a:gd name="T56" fmla="*/ 107 w 115"/>
                  <a:gd name="T57" fmla="*/ 100 h 198"/>
                  <a:gd name="T58" fmla="*/ 8 w 115"/>
                  <a:gd name="T59" fmla="*/ 100 h 198"/>
                  <a:gd name="T60" fmla="*/ 2 w 115"/>
                  <a:gd name="T61" fmla="*/ 105 h 198"/>
                  <a:gd name="T62" fmla="*/ 8 w 115"/>
                  <a:gd name="T63" fmla="*/ 109 h 198"/>
                  <a:gd name="T64" fmla="*/ 19 w 115"/>
                  <a:gd name="T65" fmla="*/ 190 h 198"/>
                  <a:gd name="T66" fmla="*/ 14 w 115"/>
                  <a:gd name="T67" fmla="*/ 194 h 198"/>
                  <a:gd name="T68" fmla="*/ 20 w 115"/>
                  <a:gd name="T69" fmla="*/ 198 h 198"/>
                  <a:gd name="T70" fmla="*/ 95 w 115"/>
                  <a:gd name="T71" fmla="*/ 198 h 198"/>
                  <a:gd name="T72" fmla="*/ 101 w 115"/>
                  <a:gd name="T73" fmla="*/ 194 h 198"/>
                  <a:gd name="T74" fmla="*/ 96 w 115"/>
                  <a:gd name="T75" fmla="*/ 190 h 198"/>
                  <a:gd name="T76" fmla="*/ 107 w 115"/>
                  <a:gd name="T77" fmla="*/ 109 h 198"/>
                  <a:gd name="T78" fmla="*/ 113 w 115"/>
                  <a:gd name="T79" fmla="*/ 105 h 198"/>
                  <a:gd name="T80" fmla="*/ 107 w 115"/>
                  <a:gd name="T81" fmla="*/ 100 h 198"/>
                  <a:gd name="T82" fmla="*/ 34 w 115"/>
                  <a:gd name="T83" fmla="*/ 186 h 198"/>
                  <a:gd name="T84" fmla="*/ 34 w 115"/>
                  <a:gd name="T85" fmla="*/ 186 h 198"/>
                  <a:gd name="T86" fmla="*/ 30 w 115"/>
                  <a:gd name="T87" fmla="*/ 183 h 198"/>
                  <a:gd name="T88" fmla="*/ 20 w 115"/>
                  <a:gd name="T89" fmla="*/ 115 h 198"/>
                  <a:gd name="T90" fmla="*/ 23 w 115"/>
                  <a:gd name="T91" fmla="*/ 110 h 198"/>
                  <a:gd name="T92" fmla="*/ 28 w 115"/>
                  <a:gd name="T93" fmla="*/ 114 h 198"/>
                  <a:gd name="T94" fmla="*/ 38 w 115"/>
                  <a:gd name="T95" fmla="*/ 182 h 198"/>
                  <a:gd name="T96" fmla="*/ 34 w 115"/>
                  <a:gd name="T97" fmla="*/ 186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" h="198">
                    <a:moveTo>
                      <a:pt x="105" y="49"/>
                    </a:moveTo>
                    <a:cubicBezTo>
                      <a:pt x="115" y="53"/>
                      <a:pt x="115" y="53"/>
                      <a:pt x="115" y="5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89" y="93"/>
                      <a:pt x="89" y="93"/>
                      <a:pt x="89" y="93"/>
                    </a:cubicBezTo>
                    <a:lnTo>
                      <a:pt x="105" y="49"/>
                    </a:lnTo>
                    <a:close/>
                    <a:moveTo>
                      <a:pt x="112" y="18"/>
                    </a:moveTo>
                    <a:cubicBezTo>
                      <a:pt x="112" y="16"/>
                      <a:pt x="111" y="16"/>
                      <a:pt x="109" y="17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114" y="39"/>
                      <a:pt x="114" y="39"/>
                      <a:pt x="114" y="39"/>
                    </a:cubicBezTo>
                    <a:lnTo>
                      <a:pt x="112" y="18"/>
                    </a:lnTo>
                    <a:close/>
                    <a:moveTo>
                      <a:pt x="78" y="93"/>
                    </a:moveTo>
                    <a:cubicBezTo>
                      <a:pt x="95" y="46"/>
                      <a:pt x="95" y="46"/>
                      <a:pt x="95" y="46"/>
                    </a:cubicBezTo>
                    <a:cubicBezTo>
                      <a:pt x="85" y="42"/>
                      <a:pt x="85" y="42"/>
                      <a:pt x="85" y="42"/>
                    </a:cubicBezTo>
                    <a:cubicBezTo>
                      <a:pt x="67" y="93"/>
                      <a:pt x="67" y="93"/>
                      <a:pt x="67" y="93"/>
                    </a:cubicBezTo>
                    <a:lnTo>
                      <a:pt x="78" y="93"/>
                    </a:lnTo>
                    <a:close/>
                    <a:moveTo>
                      <a:pt x="2" y="25"/>
                    </a:moveTo>
                    <a:cubicBezTo>
                      <a:pt x="0" y="15"/>
                      <a:pt x="5" y="5"/>
                      <a:pt x="15" y="3"/>
                    </a:cubicBezTo>
                    <a:cubicBezTo>
                      <a:pt x="25" y="0"/>
                      <a:pt x="35" y="6"/>
                      <a:pt x="38" y="16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20" y="93"/>
                      <a:pt x="20" y="93"/>
                      <a:pt x="20" y="93"/>
                    </a:cubicBezTo>
                    <a:lnTo>
                      <a:pt x="2" y="25"/>
                    </a:lnTo>
                    <a:close/>
                    <a:moveTo>
                      <a:pt x="16" y="22"/>
                    </a:moveTo>
                    <a:cubicBezTo>
                      <a:pt x="28" y="69"/>
                      <a:pt x="28" y="69"/>
                      <a:pt x="28" y="69"/>
                    </a:cubicBezTo>
                    <a:cubicBezTo>
                      <a:pt x="29" y="71"/>
                      <a:pt x="31" y="72"/>
                      <a:pt x="34" y="72"/>
                    </a:cubicBezTo>
                    <a:cubicBezTo>
                      <a:pt x="36" y="71"/>
                      <a:pt x="38" y="69"/>
                      <a:pt x="37" y="6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7"/>
                      <a:pt x="21" y="16"/>
                      <a:pt x="19" y="16"/>
                    </a:cubicBezTo>
                    <a:cubicBezTo>
                      <a:pt x="16" y="17"/>
                      <a:pt x="15" y="19"/>
                      <a:pt x="16" y="22"/>
                    </a:cubicBezTo>
                    <a:close/>
                    <a:moveTo>
                      <a:pt x="107" y="100"/>
                    </a:moveTo>
                    <a:cubicBezTo>
                      <a:pt x="8" y="100"/>
                      <a:pt x="8" y="100"/>
                      <a:pt x="8" y="100"/>
                    </a:cubicBezTo>
                    <a:cubicBezTo>
                      <a:pt x="5" y="100"/>
                      <a:pt x="2" y="102"/>
                      <a:pt x="2" y="105"/>
                    </a:cubicBezTo>
                    <a:cubicBezTo>
                      <a:pt x="2" y="107"/>
                      <a:pt x="4" y="109"/>
                      <a:pt x="8" y="109"/>
                    </a:cubicBezTo>
                    <a:cubicBezTo>
                      <a:pt x="19" y="190"/>
                      <a:pt x="19" y="190"/>
                      <a:pt x="19" y="190"/>
                    </a:cubicBezTo>
                    <a:cubicBezTo>
                      <a:pt x="16" y="190"/>
                      <a:pt x="14" y="192"/>
                      <a:pt x="14" y="194"/>
                    </a:cubicBezTo>
                    <a:cubicBezTo>
                      <a:pt x="14" y="196"/>
                      <a:pt x="17" y="198"/>
                      <a:pt x="20" y="198"/>
                    </a:cubicBezTo>
                    <a:cubicBezTo>
                      <a:pt x="95" y="198"/>
                      <a:pt x="95" y="198"/>
                      <a:pt x="95" y="198"/>
                    </a:cubicBezTo>
                    <a:cubicBezTo>
                      <a:pt x="98" y="198"/>
                      <a:pt x="101" y="196"/>
                      <a:pt x="101" y="194"/>
                    </a:cubicBezTo>
                    <a:cubicBezTo>
                      <a:pt x="101" y="192"/>
                      <a:pt x="99" y="190"/>
                      <a:pt x="96" y="190"/>
                    </a:cubicBezTo>
                    <a:cubicBezTo>
                      <a:pt x="107" y="109"/>
                      <a:pt x="107" y="109"/>
                      <a:pt x="107" y="109"/>
                    </a:cubicBezTo>
                    <a:cubicBezTo>
                      <a:pt x="111" y="109"/>
                      <a:pt x="113" y="107"/>
                      <a:pt x="113" y="105"/>
                    </a:cubicBezTo>
                    <a:cubicBezTo>
                      <a:pt x="113" y="102"/>
                      <a:pt x="110" y="100"/>
                      <a:pt x="107" y="100"/>
                    </a:cubicBezTo>
                    <a:close/>
                    <a:moveTo>
                      <a:pt x="34" y="186"/>
                    </a:moveTo>
                    <a:cubicBezTo>
                      <a:pt x="34" y="186"/>
                      <a:pt x="34" y="186"/>
                      <a:pt x="34" y="186"/>
                    </a:cubicBezTo>
                    <a:cubicBezTo>
                      <a:pt x="32" y="186"/>
                      <a:pt x="30" y="185"/>
                      <a:pt x="30" y="183"/>
                    </a:cubicBezTo>
                    <a:cubicBezTo>
                      <a:pt x="20" y="115"/>
                      <a:pt x="20" y="115"/>
                      <a:pt x="20" y="115"/>
                    </a:cubicBezTo>
                    <a:cubicBezTo>
                      <a:pt x="19" y="112"/>
                      <a:pt x="21" y="110"/>
                      <a:pt x="23" y="110"/>
                    </a:cubicBezTo>
                    <a:cubicBezTo>
                      <a:pt x="26" y="110"/>
                      <a:pt x="28" y="111"/>
                      <a:pt x="28" y="114"/>
                    </a:cubicBezTo>
                    <a:cubicBezTo>
                      <a:pt x="38" y="182"/>
                      <a:pt x="38" y="182"/>
                      <a:pt x="38" y="182"/>
                    </a:cubicBezTo>
                    <a:cubicBezTo>
                      <a:pt x="38" y="184"/>
                      <a:pt x="37" y="186"/>
                      <a:pt x="34" y="186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9" name="组合 3">
              <a:extLst>
                <a:ext uri="{FF2B5EF4-FFF2-40B4-BE49-F238E27FC236}">
                  <a16:creationId xmlns:a16="http://schemas.microsoft.com/office/drawing/2014/main" id="{53C1E7A0-EAAF-C044-B882-854D3AEB0157}"/>
                </a:ext>
              </a:extLst>
            </p:cNvPr>
            <p:cNvGrpSpPr/>
            <p:nvPr/>
          </p:nvGrpSpPr>
          <p:grpSpPr>
            <a:xfrm>
              <a:off x="2281600" y="1580143"/>
              <a:ext cx="836246" cy="836246"/>
              <a:chOff x="5189728" y="1943753"/>
              <a:chExt cx="836246" cy="836246"/>
            </a:xfrm>
          </p:grpSpPr>
          <p:sp>
            <p:nvSpPr>
              <p:cNvPr id="60" name="椭圆 63">
                <a:extLst>
                  <a:ext uri="{FF2B5EF4-FFF2-40B4-BE49-F238E27FC236}">
                    <a16:creationId xmlns:a16="http://schemas.microsoft.com/office/drawing/2014/main" id="{8489D523-629F-6D4D-BB70-1B6FBA4C5D10}"/>
                  </a:ext>
                </a:extLst>
              </p:cNvPr>
              <p:cNvSpPr/>
              <p:nvPr/>
            </p:nvSpPr>
            <p:spPr>
              <a:xfrm>
                <a:off x="5189728" y="1943753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9295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61" name="组合 17">
                <a:extLst>
                  <a:ext uri="{FF2B5EF4-FFF2-40B4-BE49-F238E27FC236}">
                    <a16:creationId xmlns:a16="http://schemas.microsoft.com/office/drawing/2014/main" id="{390286B5-6242-7942-AF44-6B10B65F4F31}"/>
                  </a:ext>
                </a:extLst>
              </p:cNvPr>
              <p:cNvGrpSpPr/>
              <p:nvPr/>
            </p:nvGrpSpPr>
            <p:grpSpPr bwMode="auto">
              <a:xfrm rot="-2700000">
                <a:off x="5371834" y="2154989"/>
                <a:ext cx="446850" cy="448827"/>
                <a:chOff x="5394325" y="2859088"/>
                <a:chExt cx="358775" cy="360362"/>
              </a:xfrm>
              <a:solidFill>
                <a:srgbClr val="92951D"/>
              </a:solidFill>
            </p:grpSpPr>
            <p:sp>
              <p:nvSpPr>
                <p:cNvPr id="62" name="AutoShape 37">
                  <a:extLst>
                    <a:ext uri="{FF2B5EF4-FFF2-40B4-BE49-F238E27FC236}">
                      <a16:creationId xmlns:a16="http://schemas.microsoft.com/office/drawing/2014/main" id="{72D4CD8B-B097-3A46-B1D3-D226745A788E}"/>
                    </a:ext>
                  </a:extLst>
                </p:cNvPr>
                <p:cNvSpPr/>
                <p:nvPr/>
              </p:nvSpPr>
              <p:spPr bwMode="auto">
                <a:xfrm>
                  <a:off x="5394485" y="2892265"/>
                  <a:ext cx="327025" cy="325438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3" name="AutoShape 38">
                  <a:extLst>
                    <a:ext uri="{FF2B5EF4-FFF2-40B4-BE49-F238E27FC236}">
                      <a16:creationId xmlns:a16="http://schemas.microsoft.com/office/drawing/2014/main" id="{85CE4EA9-D964-A14E-AF93-DD0F8DBB4010}"/>
                    </a:ext>
                  </a:extLst>
                </p:cNvPr>
                <p:cNvSpPr/>
                <p:nvPr/>
              </p:nvSpPr>
              <p:spPr bwMode="auto">
                <a:xfrm>
                  <a:off x="5552105" y="3033377"/>
                  <a:ext cx="55563" cy="5556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4" name="AutoShape 39">
                  <a:extLst>
                    <a:ext uri="{FF2B5EF4-FFF2-40B4-BE49-F238E27FC236}">
                      <a16:creationId xmlns:a16="http://schemas.microsoft.com/office/drawing/2014/main" id="{F4E674EE-CAA4-D74C-8BC8-8CCC17276A1C}"/>
                    </a:ext>
                  </a:extLst>
                </p:cNvPr>
                <p:cNvSpPr/>
                <p:nvPr/>
              </p:nvSpPr>
              <p:spPr bwMode="auto">
                <a:xfrm>
                  <a:off x="5696350" y="2852417"/>
                  <a:ext cx="55563" cy="571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5" name="AutoShape 40">
                  <a:extLst>
                    <a:ext uri="{FF2B5EF4-FFF2-40B4-BE49-F238E27FC236}">
                      <a16:creationId xmlns:a16="http://schemas.microsoft.com/office/drawing/2014/main" id="{42A57088-F85B-284D-9C59-8907FEFF5953}"/>
                    </a:ext>
                  </a:extLst>
                </p:cNvPr>
                <p:cNvSpPr/>
                <p:nvPr/>
              </p:nvSpPr>
              <p:spPr bwMode="auto">
                <a:xfrm>
                  <a:off x="5483342" y="3020412"/>
                  <a:ext cx="46038" cy="444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6" name="AutoShape 41">
                  <a:extLst>
                    <a:ext uri="{FF2B5EF4-FFF2-40B4-BE49-F238E27FC236}">
                      <a16:creationId xmlns:a16="http://schemas.microsoft.com/office/drawing/2014/main" id="{A6F77FB2-59FC-EC45-8A1F-69F64DA9E3D5}"/>
                    </a:ext>
                  </a:extLst>
                </p:cNvPr>
                <p:cNvSpPr/>
                <p:nvPr/>
              </p:nvSpPr>
              <p:spPr bwMode="auto">
                <a:xfrm>
                  <a:off x="5526118" y="3100560"/>
                  <a:ext cx="22225" cy="222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7" name="AutoShape 42">
                  <a:extLst>
                    <a:ext uri="{FF2B5EF4-FFF2-40B4-BE49-F238E27FC236}">
                      <a16:creationId xmlns:a16="http://schemas.microsoft.com/office/drawing/2014/main" id="{5C5B4731-6B05-4F4B-B228-B9EF7DBA01C8}"/>
                    </a:ext>
                  </a:extLst>
                </p:cNvPr>
                <p:cNvSpPr/>
                <p:nvPr/>
              </p:nvSpPr>
              <p:spPr bwMode="auto">
                <a:xfrm>
                  <a:off x="5707968" y="2932180"/>
                  <a:ext cx="22225" cy="222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FF798-9946-A347-BD75-581E3CD840DE}"/>
                </a:ext>
              </a:extLst>
            </p:cNvPr>
            <p:cNvGrpSpPr/>
            <p:nvPr/>
          </p:nvGrpSpPr>
          <p:grpSpPr>
            <a:xfrm>
              <a:off x="1986918" y="2422324"/>
              <a:ext cx="1644024" cy="1641328"/>
              <a:chOff x="1986918" y="2422324"/>
              <a:chExt cx="1644024" cy="1641328"/>
            </a:xfrm>
          </p:grpSpPr>
          <p:sp>
            <p:nvSpPr>
              <p:cNvPr id="68" name="文本框 5">
                <a:extLst>
                  <a:ext uri="{FF2B5EF4-FFF2-40B4-BE49-F238E27FC236}">
                    <a16:creationId xmlns:a16="http://schemas.microsoft.com/office/drawing/2014/main" id="{871D2955-A797-A847-99BD-CC0327AD7B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069" y="2422324"/>
                <a:ext cx="1247456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92951D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Mapping to 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92951D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ontology</a:t>
                </a:r>
                <a:endParaRPr lang="zh-CN" altLang="en-US" sz="1400" dirty="0">
                  <a:solidFill>
                    <a:srgbClr val="92951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2F03677-553B-A742-8480-5F5D74CD9F29}"/>
                  </a:ext>
                </a:extLst>
              </p:cNvPr>
              <p:cNvSpPr txBox="1"/>
              <p:nvPr/>
            </p:nvSpPr>
            <p:spPr>
              <a:xfrm>
                <a:off x="1986918" y="3348071"/>
                <a:ext cx="1644024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RDF validation tool.</a:t>
                </a:r>
              </a:p>
              <a:p>
                <a:endParaRPr lang="en-US" dirty="0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626781E-6F03-114A-AA1C-E5FF1B56EBF4}"/>
              </a:ext>
            </a:extLst>
          </p:cNvPr>
          <p:cNvGrpSpPr/>
          <p:nvPr/>
        </p:nvGrpSpPr>
        <p:grpSpPr>
          <a:xfrm>
            <a:off x="4883758" y="1587539"/>
            <a:ext cx="1644024" cy="2672306"/>
            <a:chOff x="3746665" y="1571641"/>
            <a:chExt cx="1644024" cy="2672306"/>
          </a:xfrm>
        </p:grpSpPr>
        <p:grpSp>
          <p:nvGrpSpPr>
            <p:cNvPr id="38" name="组合 4">
              <a:extLst>
                <a:ext uri="{FF2B5EF4-FFF2-40B4-BE49-F238E27FC236}">
                  <a16:creationId xmlns:a16="http://schemas.microsoft.com/office/drawing/2014/main" id="{B10A0CD5-944F-F84B-8B50-A2B4CC3A897A}"/>
                </a:ext>
              </a:extLst>
            </p:cNvPr>
            <p:cNvGrpSpPr/>
            <p:nvPr/>
          </p:nvGrpSpPr>
          <p:grpSpPr>
            <a:xfrm>
              <a:off x="4089825" y="1571641"/>
              <a:ext cx="836246" cy="836246"/>
              <a:chOff x="3223126" y="1873415"/>
              <a:chExt cx="836246" cy="836246"/>
            </a:xfrm>
          </p:grpSpPr>
          <p:sp>
            <p:nvSpPr>
              <p:cNvPr id="39" name="椭圆 62">
                <a:extLst>
                  <a:ext uri="{FF2B5EF4-FFF2-40B4-BE49-F238E27FC236}">
                    <a16:creationId xmlns:a16="http://schemas.microsoft.com/office/drawing/2014/main" id="{23C88DD3-CB95-7643-BDAF-A8743BE75D51}"/>
                  </a:ext>
                </a:extLst>
              </p:cNvPr>
              <p:cNvSpPr/>
              <p:nvPr/>
            </p:nvSpPr>
            <p:spPr>
              <a:xfrm>
                <a:off x="3223126" y="1873415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FEC1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40" name="Group 112">
                <a:extLst>
                  <a:ext uri="{FF2B5EF4-FFF2-40B4-BE49-F238E27FC236}">
                    <a16:creationId xmlns:a16="http://schemas.microsoft.com/office/drawing/2014/main" id="{83FC4AB4-87A1-DA45-A890-AEB0A098C9C5}"/>
                  </a:ext>
                </a:extLst>
              </p:cNvPr>
              <p:cNvGrpSpPr/>
              <p:nvPr/>
            </p:nvGrpSpPr>
            <p:grpSpPr>
              <a:xfrm>
                <a:off x="3442382" y="2081634"/>
                <a:ext cx="448101" cy="419808"/>
                <a:chOff x="5368132" y="3540125"/>
                <a:chExt cx="465138" cy="435769"/>
              </a:xfrm>
              <a:solidFill>
                <a:srgbClr val="FEC160"/>
              </a:solidFill>
            </p:grpSpPr>
            <p:sp>
              <p:nvSpPr>
                <p:cNvPr id="41" name="AutoShape 110">
                  <a:extLst>
                    <a:ext uri="{FF2B5EF4-FFF2-40B4-BE49-F238E27FC236}">
                      <a16:creationId xmlns:a16="http://schemas.microsoft.com/office/drawing/2014/main" id="{151BD718-453B-294F-864E-82038C059D0D}"/>
                    </a:ext>
                  </a:extLst>
                </p:cNvPr>
                <p:cNvSpPr/>
                <p:nvPr/>
              </p:nvSpPr>
              <p:spPr bwMode="auto">
                <a:xfrm>
                  <a:off x="5426869" y="3598069"/>
                  <a:ext cx="347663" cy="2325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99" y="20255"/>
                      </a:moveTo>
                      <a:lnTo>
                        <a:pt x="899" y="20255"/>
                      </a:lnTo>
                      <a:lnTo>
                        <a:pt x="899" y="1350"/>
                      </a:lnTo>
                      <a:lnTo>
                        <a:pt x="20699" y="1350"/>
                      </a:lnTo>
                      <a:cubicBezTo>
                        <a:pt x="20699" y="1350"/>
                        <a:pt x="20699" y="20255"/>
                        <a:pt x="20699" y="20255"/>
                      </a:cubicBezTo>
                      <a:close/>
                      <a:moveTo>
                        <a:pt x="20699" y="0"/>
                      </a:moveTo>
                      <a:lnTo>
                        <a:pt x="899" y="5"/>
                      </a:lnTo>
                      <a:cubicBezTo>
                        <a:pt x="402" y="5"/>
                        <a:pt x="0" y="603"/>
                        <a:pt x="0" y="1350"/>
                      </a:cubicBezTo>
                      <a:lnTo>
                        <a:pt x="0" y="20249"/>
                      </a:lnTo>
                      <a:cubicBezTo>
                        <a:pt x="0" y="20996"/>
                        <a:pt x="402" y="21599"/>
                        <a:pt x="899" y="21599"/>
                      </a:cubicBezTo>
                      <a:lnTo>
                        <a:pt x="20699" y="21599"/>
                      </a:lnTo>
                      <a:cubicBezTo>
                        <a:pt x="21197" y="21599"/>
                        <a:pt x="21600" y="20996"/>
                        <a:pt x="21600" y="20249"/>
                      </a:cubicBezTo>
                      <a:lnTo>
                        <a:pt x="21600" y="1350"/>
                      </a:lnTo>
                      <a:cubicBezTo>
                        <a:pt x="21600" y="603"/>
                        <a:pt x="21197" y="0"/>
                        <a:pt x="206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42" name="AutoShape 111">
                  <a:extLst>
                    <a:ext uri="{FF2B5EF4-FFF2-40B4-BE49-F238E27FC236}">
                      <a16:creationId xmlns:a16="http://schemas.microsoft.com/office/drawing/2014/main" id="{C3015E66-C276-484F-8AC8-93BC58EDDDFB}"/>
                    </a:ext>
                  </a:extLst>
                </p:cNvPr>
                <p:cNvSpPr/>
                <p:nvPr/>
              </p:nvSpPr>
              <p:spPr bwMode="auto">
                <a:xfrm>
                  <a:off x="5368132" y="3540125"/>
                  <a:ext cx="465138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6562"/>
                      </a:moveTo>
                      <a:cubicBezTo>
                        <a:pt x="20249" y="16959"/>
                        <a:pt x="19946" y="17282"/>
                        <a:pt x="19575" y="17282"/>
                      </a:cubicBezTo>
                      <a:lnTo>
                        <a:pt x="13499" y="17282"/>
                      </a:lnTo>
                      <a:lnTo>
                        <a:pt x="8099" y="17282"/>
                      </a:lnTo>
                      <a:lnTo>
                        <a:pt x="2024" y="17282"/>
                      </a:lnTo>
                      <a:cubicBezTo>
                        <a:pt x="1651" y="17282"/>
                        <a:pt x="1349" y="16959"/>
                        <a:pt x="1349" y="16562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9575" y="1440"/>
                      </a:lnTo>
                      <a:cubicBezTo>
                        <a:pt x="19946" y="1440"/>
                        <a:pt x="20249" y="1762"/>
                        <a:pt x="20249" y="2160"/>
                      </a:cubicBezTo>
                      <a:cubicBezTo>
                        <a:pt x="20249" y="2160"/>
                        <a:pt x="20249" y="16562"/>
                        <a:pt x="20249" y="16562"/>
                      </a:cubicBezTo>
                      <a:close/>
                      <a:moveTo>
                        <a:pt x="19575" y="0"/>
                      </a:moveTo>
                      <a:lnTo>
                        <a:pt x="2024" y="0"/>
                      </a:lnTo>
                      <a:cubicBezTo>
                        <a:pt x="905" y="0"/>
                        <a:pt x="0" y="966"/>
                        <a:pt x="0" y="2160"/>
                      </a:cubicBezTo>
                      <a:lnTo>
                        <a:pt x="0" y="16562"/>
                      </a:lnTo>
                      <a:cubicBezTo>
                        <a:pt x="0" y="17753"/>
                        <a:pt x="903" y="18718"/>
                        <a:pt x="2018" y="18721"/>
                      </a:cubicBezTo>
                      <a:lnTo>
                        <a:pt x="8774" y="18721"/>
                      </a:lnTo>
                      <a:lnTo>
                        <a:pt x="8774" y="19597"/>
                      </a:lnTo>
                      <a:lnTo>
                        <a:pt x="4561" y="20181"/>
                      </a:lnTo>
                      <a:cubicBezTo>
                        <a:pt x="4260" y="20262"/>
                        <a:pt x="4049" y="20549"/>
                        <a:pt x="4049" y="20879"/>
                      </a:cubicBezTo>
                      <a:cubicBezTo>
                        <a:pt x="4049" y="21277"/>
                        <a:pt x="4351" y="21599"/>
                        <a:pt x="4724" y="21599"/>
                      </a:cubicBezTo>
                      <a:lnTo>
                        <a:pt x="16874" y="21599"/>
                      </a:lnTo>
                      <a:cubicBezTo>
                        <a:pt x="17248" y="21599"/>
                        <a:pt x="17549" y="21277"/>
                        <a:pt x="17549" y="20879"/>
                      </a:cubicBezTo>
                      <a:cubicBezTo>
                        <a:pt x="17549" y="20549"/>
                        <a:pt x="17339" y="20262"/>
                        <a:pt x="17038" y="20181"/>
                      </a:cubicBezTo>
                      <a:lnTo>
                        <a:pt x="12824" y="19597"/>
                      </a:lnTo>
                      <a:lnTo>
                        <a:pt x="12824" y="18721"/>
                      </a:lnTo>
                      <a:lnTo>
                        <a:pt x="19581" y="18721"/>
                      </a:lnTo>
                      <a:cubicBezTo>
                        <a:pt x="20696" y="18718"/>
                        <a:pt x="21600" y="17753"/>
                        <a:pt x="21600" y="16562"/>
                      </a:cubicBezTo>
                      <a:lnTo>
                        <a:pt x="21600" y="2160"/>
                      </a:lnTo>
                      <a:cubicBezTo>
                        <a:pt x="21600" y="966"/>
                        <a:pt x="20692" y="0"/>
                        <a:pt x="19575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C3D6F05-525F-2143-8FCA-EB9815187646}"/>
                </a:ext>
              </a:extLst>
            </p:cNvPr>
            <p:cNvGrpSpPr/>
            <p:nvPr/>
          </p:nvGrpSpPr>
          <p:grpSpPr>
            <a:xfrm>
              <a:off x="3746665" y="1595083"/>
              <a:ext cx="1644024" cy="2648864"/>
              <a:chOff x="3746665" y="1595083"/>
              <a:chExt cx="1644024" cy="2648864"/>
            </a:xfrm>
          </p:grpSpPr>
          <p:grpSp>
            <p:nvGrpSpPr>
              <p:cNvPr id="53" name="组合 33">
                <a:extLst>
                  <a:ext uri="{FF2B5EF4-FFF2-40B4-BE49-F238E27FC236}">
                    <a16:creationId xmlns:a16="http://schemas.microsoft.com/office/drawing/2014/main" id="{FC0BA24F-8115-C543-B3E4-4A7583BBD90C}"/>
                  </a:ext>
                </a:extLst>
              </p:cNvPr>
              <p:cNvGrpSpPr/>
              <p:nvPr/>
            </p:nvGrpSpPr>
            <p:grpSpPr>
              <a:xfrm>
                <a:off x="4152901" y="1595083"/>
                <a:ext cx="831552" cy="836245"/>
                <a:chOff x="844731" y="3402918"/>
                <a:chExt cx="653168" cy="653168"/>
              </a:xfrm>
            </p:grpSpPr>
            <p:sp>
              <p:nvSpPr>
                <p:cNvPr id="54" name="椭圆 34">
                  <a:extLst>
                    <a:ext uri="{FF2B5EF4-FFF2-40B4-BE49-F238E27FC236}">
                      <a16:creationId xmlns:a16="http://schemas.microsoft.com/office/drawing/2014/main" id="{DC48B2D7-1FD9-2A47-A6BF-112EC4CB7345}"/>
                    </a:ext>
                  </a:extLst>
                </p:cNvPr>
                <p:cNvSpPr/>
                <p:nvPr/>
              </p:nvSpPr>
              <p:spPr>
                <a:xfrm>
                  <a:off x="844731" y="3402918"/>
                  <a:ext cx="653168" cy="65316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Freeform 878">
                  <a:extLst>
                    <a:ext uri="{FF2B5EF4-FFF2-40B4-BE49-F238E27FC236}">
                      <a16:creationId xmlns:a16="http://schemas.microsoft.com/office/drawing/2014/main" id="{BBBEDF94-0FBC-E74A-B6D3-40ED9C6809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69703" y="3515190"/>
                  <a:ext cx="403225" cy="428625"/>
                </a:xfrm>
                <a:custGeom>
                  <a:avLst/>
                  <a:gdLst>
                    <a:gd name="T0" fmla="*/ 112 w 262"/>
                    <a:gd name="T1" fmla="*/ 0 h 279"/>
                    <a:gd name="T2" fmla="*/ 56 w 262"/>
                    <a:gd name="T3" fmla="*/ 3 h 279"/>
                    <a:gd name="T4" fmla="*/ 47 w 262"/>
                    <a:gd name="T5" fmla="*/ 57 h 279"/>
                    <a:gd name="T6" fmla="*/ 64 w 262"/>
                    <a:gd name="T7" fmla="*/ 59 h 279"/>
                    <a:gd name="T8" fmla="*/ 53 w 262"/>
                    <a:gd name="T9" fmla="*/ 80 h 279"/>
                    <a:gd name="T10" fmla="*/ 67 w 262"/>
                    <a:gd name="T11" fmla="*/ 137 h 279"/>
                    <a:gd name="T12" fmla="*/ 3 w 262"/>
                    <a:gd name="T13" fmla="*/ 163 h 279"/>
                    <a:gd name="T14" fmla="*/ 115 w 262"/>
                    <a:gd name="T15" fmla="*/ 219 h 279"/>
                    <a:gd name="T16" fmla="*/ 13 w 262"/>
                    <a:gd name="T17" fmla="*/ 265 h 279"/>
                    <a:gd name="T18" fmla="*/ 242 w 262"/>
                    <a:gd name="T19" fmla="*/ 275 h 279"/>
                    <a:gd name="T20" fmla="*/ 256 w 262"/>
                    <a:gd name="T21" fmla="*/ 207 h 279"/>
                    <a:gd name="T22" fmla="*/ 189 w 262"/>
                    <a:gd name="T23" fmla="*/ 150 h 279"/>
                    <a:gd name="T24" fmla="*/ 260 w 262"/>
                    <a:gd name="T25" fmla="*/ 138 h 279"/>
                    <a:gd name="T26" fmla="*/ 137 w 262"/>
                    <a:gd name="T27" fmla="*/ 51 h 279"/>
                    <a:gd name="T28" fmla="*/ 47 w 262"/>
                    <a:gd name="T29" fmla="*/ 57 h 279"/>
                    <a:gd name="T30" fmla="*/ 34 w 262"/>
                    <a:gd name="T31" fmla="*/ 149 h 279"/>
                    <a:gd name="T32" fmla="*/ 21 w 262"/>
                    <a:gd name="T33" fmla="*/ 205 h 279"/>
                    <a:gd name="T34" fmla="*/ 52 w 262"/>
                    <a:gd name="T35" fmla="*/ 209 h 279"/>
                    <a:gd name="T36" fmla="*/ 52 w 262"/>
                    <a:gd name="T37" fmla="*/ 209 h 279"/>
                    <a:gd name="T38" fmla="*/ 176 w 262"/>
                    <a:gd name="T39" fmla="*/ 149 h 279"/>
                    <a:gd name="T40" fmla="*/ 67 w 262"/>
                    <a:gd name="T41" fmla="*/ 207 h 279"/>
                    <a:gd name="T42" fmla="*/ 130 w 262"/>
                    <a:gd name="T43" fmla="*/ 219 h 279"/>
                    <a:gd name="T44" fmla="*/ 212 w 262"/>
                    <a:gd name="T45" fmla="*/ 264 h 279"/>
                    <a:gd name="T46" fmla="*/ 130 w 262"/>
                    <a:gd name="T47" fmla="*/ 219 h 279"/>
                    <a:gd name="T48" fmla="*/ 237 w 262"/>
                    <a:gd name="T49" fmla="*/ 264 h 279"/>
                    <a:gd name="T50" fmla="*/ 226 w 262"/>
                    <a:gd name="T51" fmla="*/ 217 h 279"/>
                    <a:gd name="T52" fmla="*/ 244 w 262"/>
                    <a:gd name="T53" fmla="*/ 157 h 279"/>
                    <a:gd name="T54" fmla="*/ 194 w 262"/>
                    <a:gd name="T55" fmla="*/ 163 h 279"/>
                    <a:gd name="T56" fmla="*/ 80 w 262"/>
                    <a:gd name="T57" fmla="*/ 171 h 279"/>
                    <a:gd name="T58" fmla="*/ 80 w 262"/>
                    <a:gd name="T59" fmla="*/ 171 h 279"/>
                    <a:gd name="T60" fmla="*/ 246 w 262"/>
                    <a:gd name="T61" fmla="*/ 176 h 279"/>
                    <a:gd name="T62" fmla="*/ 186 w 262"/>
                    <a:gd name="T63" fmla="*/ 176 h 279"/>
                    <a:gd name="T64" fmla="*/ 108 w 262"/>
                    <a:gd name="T65" fmla="*/ 185 h 279"/>
                    <a:gd name="T66" fmla="*/ 193 w 262"/>
                    <a:gd name="T67" fmla="*/ 193 h 279"/>
                    <a:gd name="T68" fmla="*/ 193 w 262"/>
                    <a:gd name="T69" fmla="*/ 199 h 279"/>
                    <a:gd name="T70" fmla="*/ 20 w 262"/>
                    <a:gd name="T71" fmla="*/ 230 h 279"/>
                    <a:gd name="T72" fmla="*/ 116 w 262"/>
                    <a:gd name="T73" fmla="*/ 231 h 279"/>
                    <a:gd name="T74" fmla="*/ 160 w 262"/>
                    <a:gd name="T75" fmla="*/ 237 h 279"/>
                    <a:gd name="T76" fmla="*/ 210 w 262"/>
                    <a:gd name="T77" fmla="*/ 247 h 279"/>
                    <a:gd name="T78" fmla="*/ 160 w 262"/>
                    <a:gd name="T79" fmla="*/ 237 h 279"/>
                    <a:gd name="T80" fmla="*/ 118 w 262"/>
                    <a:gd name="T81" fmla="*/ 241 h 279"/>
                    <a:gd name="T82" fmla="*/ 26 w 262"/>
                    <a:gd name="T83" fmla="*/ 238 h 279"/>
                    <a:gd name="T84" fmla="*/ 116 w 262"/>
                    <a:gd name="T85" fmla="*/ 252 h 279"/>
                    <a:gd name="T86" fmla="*/ 39 w 262"/>
                    <a:gd name="T87" fmla="*/ 257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62" h="279">
                      <a:moveTo>
                        <a:pt x="91" y="21"/>
                      </a:moveTo>
                      <a:cubicBezTo>
                        <a:pt x="97" y="12"/>
                        <a:pt x="103" y="5"/>
                        <a:pt x="112" y="0"/>
                      </a:cubicBezTo>
                      <a:cubicBezTo>
                        <a:pt x="104" y="14"/>
                        <a:pt x="95" y="27"/>
                        <a:pt x="93" y="43"/>
                      </a:cubicBezTo>
                      <a:cubicBezTo>
                        <a:pt x="75" y="35"/>
                        <a:pt x="59" y="23"/>
                        <a:pt x="56" y="3"/>
                      </a:cubicBezTo>
                      <a:cubicBezTo>
                        <a:pt x="70" y="4"/>
                        <a:pt x="84" y="9"/>
                        <a:pt x="91" y="21"/>
                      </a:cubicBezTo>
                      <a:close/>
                      <a:moveTo>
                        <a:pt x="47" y="57"/>
                      </a:moveTo>
                      <a:cubicBezTo>
                        <a:pt x="51" y="59"/>
                        <a:pt x="55" y="62"/>
                        <a:pt x="58" y="64"/>
                      </a:cubicBezTo>
                      <a:cubicBezTo>
                        <a:pt x="64" y="59"/>
                        <a:pt x="64" y="59"/>
                        <a:pt x="64" y="59"/>
                      </a:cubicBezTo>
                      <a:cubicBezTo>
                        <a:pt x="77" y="59"/>
                        <a:pt x="65" y="72"/>
                        <a:pt x="64" y="79"/>
                      </a:cubicBezTo>
                      <a:cubicBezTo>
                        <a:pt x="60" y="79"/>
                        <a:pt x="57" y="79"/>
                        <a:pt x="53" y="80"/>
                      </a:cubicBezTo>
                      <a:cubicBezTo>
                        <a:pt x="56" y="71"/>
                        <a:pt x="49" y="64"/>
                        <a:pt x="46" y="57"/>
                      </a:cubicBezTo>
                      <a:cubicBezTo>
                        <a:pt x="28" y="84"/>
                        <a:pt x="43" y="119"/>
                        <a:pt x="67" y="137"/>
                      </a:cubicBezTo>
                      <a:cubicBezTo>
                        <a:pt x="52" y="136"/>
                        <a:pt x="36" y="135"/>
                        <a:pt x="21" y="137"/>
                      </a:cubicBezTo>
                      <a:cubicBezTo>
                        <a:pt x="10" y="140"/>
                        <a:pt x="6" y="153"/>
                        <a:pt x="3" y="163"/>
                      </a:cubicBezTo>
                      <a:cubicBezTo>
                        <a:pt x="0" y="181"/>
                        <a:pt x="2" y="203"/>
                        <a:pt x="16" y="217"/>
                      </a:cubicBezTo>
                      <a:cubicBezTo>
                        <a:pt x="48" y="222"/>
                        <a:pt x="82" y="217"/>
                        <a:pt x="115" y="219"/>
                      </a:cubicBezTo>
                      <a:cubicBezTo>
                        <a:pt x="122" y="233"/>
                        <a:pt x="121" y="249"/>
                        <a:pt x="115" y="264"/>
                      </a:cubicBezTo>
                      <a:cubicBezTo>
                        <a:pt x="81" y="265"/>
                        <a:pt x="47" y="263"/>
                        <a:pt x="13" y="265"/>
                      </a:cubicBezTo>
                      <a:cubicBezTo>
                        <a:pt x="14" y="279"/>
                        <a:pt x="29" y="276"/>
                        <a:pt x="39" y="276"/>
                      </a:cubicBezTo>
                      <a:cubicBezTo>
                        <a:pt x="106" y="275"/>
                        <a:pt x="174" y="278"/>
                        <a:pt x="242" y="275"/>
                      </a:cubicBezTo>
                      <a:cubicBezTo>
                        <a:pt x="257" y="262"/>
                        <a:pt x="256" y="239"/>
                        <a:pt x="253" y="221"/>
                      </a:cubicBezTo>
                      <a:cubicBezTo>
                        <a:pt x="255" y="217"/>
                        <a:pt x="262" y="212"/>
                        <a:pt x="256" y="207"/>
                      </a:cubicBezTo>
                      <a:cubicBezTo>
                        <a:pt x="234" y="205"/>
                        <a:pt x="212" y="209"/>
                        <a:pt x="190" y="205"/>
                      </a:cubicBezTo>
                      <a:cubicBezTo>
                        <a:pt x="178" y="189"/>
                        <a:pt x="183" y="168"/>
                        <a:pt x="189" y="150"/>
                      </a:cubicBezTo>
                      <a:cubicBezTo>
                        <a:pt x="211" y="148"/>
                        <a:pt x="234" y="150"/>
                        <a:pt x="256" y="149"/>
                      </a:cubicBezTo>
                      <a:cubicBezTo>
                        <a:pt x="257" y="146"/>
                        <a:pt x="259" y="141"/>
                        <a:pt x="260" y="138"/>
                      </a:cubicBezTo>
                      <a:cubicBezTo>
                        <a:pt x="214" y="135"/>
                        <a:pt x="166" y="137"/>
                        <a:pt x="119" y="137"/>
                      </a:cubicBezTo>
                      <a:cubicBezTo>
                        <a:pt x="145" y="118"/>
                        <a:pt x="159" y="77"/>
                        <a:pt x="137" y="51"/>
                      </a:cubicBezTo>
                      <a:cubicBezTo>
                        <a:pt x="119" y="35"/>
                        <a:pt x="96" y="54"/>
                        <a:pt x="76" y="46"/>
                      </a:cubicBezTo>
                      <a:cubicBezTo>
                        <a:pt x="65" y="41"/>
                        <a:pt x="55" y="50"/>
                        <a:pt x="47" y="57"/>
                      </a:cubicBezTo>
                      <a:close/>
                      <a:moveTo>
                        <a:pt x="20" y="151"/>
                      </a:moveTo>
                      <a:cubicBezTo>
                        <a:pt x="24" y="150"/>
                        <a:pt x="31" y="149"/>
                        <a:pt x="34" y="149"/>
                      </a:cubicBezTo>
                      <a:cubicBezTo>
                        <a:pt x="28" y="168"/>
                        <a:pt x="28" y="188"/>
                        <a:pt x="34" y="207"/>
                      </a:cubicBezTo>
                      <a:cubicBezTo>
                        <a:pt x="31" y="207"/>
                        <a:pt x="24" y="206"/>
                        <a:pt x="21" y="205"/>
                      </a:cubicBezTo>
                      <a:cubicBezTo>
                        <a:pt x="13" y="188"/>
                        <a:pt x="13" y="168"/>
                        <a:pt x="20" y="151"/>
                      </a:cubicBezTo>
                      <a:close/>
                      <a:moveTo>
                        <a:pt x="52" y="209"/>
                      </a:moveTo>
                      <a:cubicBezTo>
                        <a:pt x="39" y="191"/>
                        <a:pt x="38" y="165"/>
                        <a:pt x="52" y="147"/>
                      </a:cubicBezTo>
                      <a:cubicBezTo>
                        <a:pt x="46" y="168"/>
                        <a:pt x="47" y="189"/>
                        <a:pt x="52" y="209"/>
                      </a:cubicBezTo>
                      <a:close/>
                      <a:moveTo>
                        <a:pt x="68" y="150"/>
                      </a:moveTo>
                      <a:cubicBezTo>
                        <a:pt x="104" y="148"/>
                        <a:pt x="140" y="149"/>
                        <a:pt x="176" y="149"/>
                      </a:cubicBezTo>
                      <a:cubicBezTo>
                        <a:pt x="168" y="168"/>
                        <a:pt x="169" y="188"/>
                        <a:pt x="175" y="207"/>
                      </a:cubicBezTo>
                      <a:cubicBezTo>
                        <a:pt x="139" y="206"/>
                        <a:pt x="103" y="207"/>
                        <a:pt x="67" y="207"/>
                      </a:cubicBezTo>
                      <a:cubicBezTo>
                        <a:pt x="59" y="189"/>
                        <a:pt x="55" y="166"/>
                        <a:pt x="68" y="150"/>
                      </a:cubicBezTo>
                      <a:close/>
                      <a:moveTo>
                        <a:pt x="130" y="219"/>
                      </a:moveTo>
                      <a:cubicBezTo>
                        <a:pt x="157" y="219"/>
                        <a:pt x="185" y="219"/>
                        <a:pt x="212" y="219"/>
                      </a:cubicBezTo>
                      <a:cubicBezTo>
                        <a:pt x="218" y="234"/>
                        <a:pt x="218" y="249"/>
                        <a:pt x="212" y="264"/>
                      </a:cubicBezTo>
                      <a:cubicBezTo>
                        <a:pt x="184" y="264"/>
                        <a:pt x="156" y="264"/>
                        <a:pt x="129" y="264"/>
                      </a:cubicBezTo>
                      <a:cubicBezTo>
                        <a:pt x="133" y="249"/>
                        <a:pt x="133" y="234"/>
                        <a:pt x="130" y="219"/>
                      </a:cubicBezTo>
                      <a:close/>
                      <a:moveTo>
                        <a:pt x="226" y="217"/>
                      </a:moveTo>
                      <a:cubicBezTo>
                        <a:pt x="248" y="220"/>
                        <a:pt x="244" y="249"/>
                        <a:pt x="237" y="264"/>
                      </a:cubicBezTo>
                      <a:cubicBezTo>
                        <a:pt x="234" y="264"/>
                        <a:pt x="228" y="264"/>
                        <a:pt x="226" y="264"/>
                      </a:cubicBezTo>
                      <a:cubicBezTo>
                        <a:pt x="230" y="249"/>
                        <a:pt x="229" y="233"/>
                        <a:pt x="226" y="217"/>
                      </a:cubicBezTo>
                      <a:close/>
                      <a:moveTo>
                        <a:pt x="194" y="156"/>
                      </a:moveTo>
                      <a:cubicBezTo>
                        <a:pt x="210" y="156"/>
                        <a:pt x="227" y="155"/>
                        <a:pt x="244" y="157"/>
                      </a:cubicBezTo>
                      <a:cubicBezTo>
                        <a:pt x="244" y="158"/>
                        <a:pt x="244" y="161"/>
                        <a:pt x="244" y="162"/>
                      </a:cubicBezTo>
                      <a:cubicBezTo>
                        <a:pt x="227" y="163"/>
                        <a:pt x="211" y="162"/>
                        <a:pt x="194" y="163"/>
                      </a:cubicBezTo>
                      <a:cubicBezTo>
                        <a:pt x="194" y="161"/>
                        <a:pt x="194" y="157"/>
                        <a:pt x="194" y="156"/>
                      </a:cubicBezTo>
                      <a:close/>
                      <a:moveTo>
                        <a:pt x="80" y="171"/>
                      </a:moveTo>
                      <a:cubicBezTo>
                        <a:pt x="86" y="167"/>
                        <a:pt x="101" y="166"/>
                        <a:pt x="104" y="173"/>
                      </a:cubicBezTo>
                      <a:cubicBezTo>
                        <a:pt x="98" y="176"/>
                        <a:pt x="83" y="178"/>
                        <a:pt x="80" y="171"/>
                      </a:cubicBezTo>
                      <a:close/>
                      <a:moveTo>
                        <a:pt x="186" y="176"/>
                      </a:moveTo>
                      <a:cubicBezTo>
                        <a:pt x="206" y="173"/>
                        <a:pt x="226" y="173"/>
                        <a:pt x="246" y="176"/>
                      </a:cubicBezTo>
                      <a:cubicBezTo>
                        <a:pt x="243" y="184"/>
                        <a:pt x="233" y="180"/>
                        <a:pt x="227" y="181"/>
                      </a:cubicBezTo>
                      <a:cubicBezTo>
                        <a:pt x="214" y="180"/>
                        <a:pt x="198" y="184"/>
                        <a:pt x="186" y="176"/>
                      </a:cubicBezTo>
                      <a:close/>
                      <a:moveTo>
                        <a:pt x="76" y="181"/>
                      </a:moveTo>
                      <a:cubicBezTo>
                        <a:pt x="87" y="181"/>
                        <a:pt x="99" y="177"/>
                        <a:pt x="108" y="185"/>
                      </a:cubicBezTo>
                      <a:cubicBezTo>
                        <a:pt x="97" y="186"/>
                        <a:pt x="84" y="191"/>
                        <a:pt x="76" y="181"/>
                      </a:cubicBezTo>
                      <a:close/>
                      <a:moveTo>
                        <a:pt x="193" y="193"/>
                      </a:moveTo>
                      <a:cubicBezTo>
                        <a:pt x="211" y="193"/>
                        <a:pt x="230" y="192"/>
                        <a:pt x="248" y="194"/>
                      </a:cubicBezTo>
                      <a:cubicBezTo>
                        <a:pt x="231" y="203"/>
                        <a:pt x="211" y="198"/>
                        <a:pt x="193" y="199"/>
                      </a:cubicBezTo>
                      <a:cubicBezTo>
                        <a:pt x="193" y="193"/>
                        <a:pt x="193" y="193"/>
                        <a:pt x="193" y="193"/>
                      </a:cubicBezTo>
                      <a:close/>
                      <a:moveTo>
                        <a:pt x="20" y="230"/>
                      </a:moveTo>
                      <a:cubicBezTo>
                        <a:pt x="29" y="220"/>
                        <a:pt x="46" y="227"/>
                        <a:pt x="58" y="225"/>
                      </a:cubicBezTo>
                      <a:cubicBezTo>
                        <a:pt x="77" y="227"/>
                        <a:pt x="99" y="220"/>
                        <a:pt x="116" y="231"/>
                      </a:cubicBezTo>
                      <a:cubicBezTo>
                        <a:pt x="84" y="232"/>
                        <a:pt x="52" y="233"/>
                        <a:pt x="20" y="230"/>
                      </a:cubicBezTo>
                      <a:close/>
                      <a:moveTo>
                        <a:pt x="160" y="237"/>
                      </a:moveTo>
                      <a:cubicBezTo>
                        <a:pt x="175" y="234"/>
                        <a:pt x="191" y="234"/>
                        <a:pt x="206" y="236"/>
                      </a:cubicBezTo>
                      <a:cubicBezTo>
                        <a:pt x="207" y="239"/>
                        <a:pt x="209" y="244"/>
                        <a:pt x="210" y="247"/>
                      </a:cubicBezTo>
                      <a:cubicBezTo>
                        <a:pt x="193" y="247"/>
                        <a:pt x="176" y="249"/>
                        <a:pt x="160" y="246"/>
                      </a:cubicBezTo>
                      <a:cubicBezTo>
                        <a:pt x="160" y="244"/>
                        <a:pt x="160" y="239"/>
                        <a:pt x="160" y="237"/>
                      </a:cubicBezTo>
                      <a:close/>
                      <a:moveTo>
                        <a:pt x="26" y="238"/>
                      </a:moveTo>
                      <a:cubicBezTo>
                        <a:pt x="56" y="239"/>
                        <a:pt x="88" y="234"/>
                        <a:pt x="118" y="241"/>
                      </a:cubicBezTo>
                      <a:cubicBezTo>
                        <a:pt x="88" y="249"/>
                        <a:pt x="56" y="243"/>
                        <a:pt x="26" y="245"/>
                      </a:cubicBezTo>
                      <a:cubicBezTo>
                        <a:pt x="26" y="243"/>
                        <a:pt x="26" y="240"/>
                        <a:pt x="26" y="238"/>
                      </a:cubicBezTo>
                      <a:close/>
                      <a:moveTo>
                        <a:pt x="18" y="253"/>
                      </a:moveTo>
                      <a:cubicBezTo>
                        <a:pt x="50" y="249"/>
                        <a:pt x="83" y="251"/>
                        <a:pt x="116" y="252"/>
                      </a:cubicBezTo>
                      <a:cubicBezTo>
                        <a:pt x="114" y="253"/>
                        <a:pt x="109" y="256"/>
                        <a:pt x="107" y="257"/>
                      </a:cubicBezTo>
                      <a:cubicBezTo>
                        <a:pt x="84" y="258"/>
                        <a:pt x="62" y="257"/>
                        <a:pt x="39" y="257"/>
                      </a:cubicBezTo>
                      <a:cubicBezTo>
                        <a:pt x="31" y="258"/>
                        <a:pt x="24" y="256"/>
                        <a:pt x="18" y="253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 sz="1800" ker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8401B16-C245-A447-B499-BE70B4CDA4E4}"/>
                  </a:ext>
                </a:extLst>
              </p:cNvPr>
              <p:cNvGrpSpPr/>
              <p:nvPr/>
            </p:nvGrpSpPr>
            <p:grpSpPr>
              <a:xfrm>
                <a:off x="3746665" y="2419153"/>
                <a:ext cx="1644024" cy="1824794"/>
                <a:chOff x="3746665" y="2419153"/>
                <a:chExt cx="1644024" cy="1824794"/>
              </a:xfrm>
            </p:grpSpPr>
            <p:sp>
              <p:nvSpPr>
                <p:cNvPr id="43" name="文本框 5">
                  <a:extLst>
                    <a:ext uri="{FF2B5EF4-FFF2-40B4-BE49-F238E27FC236}">
                      <a16:creationId xmlns:a16="http://schemas.microsoft.com/office/drawing/2014/main" id="{2376F81C-DE73-C241-83E5-4116B560BA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63270" y="2419153"/>
                  <a:ext cx="1269899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Entity</a:t>
                  </a:r>
                  <a:r>
                    <a:rPr lang="zh-CN" altLang="en-US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 </a:t>
                  </a:r>
                  <a:r>
                    <a:rPr lang="en-US" altLang="zh-CN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Linking</a:t>
                  </a:r>
                  <a:endParaRPr lang="zh-CN" altLang="en-US" sz="1400" dirty="0">
                    <a:solidFill>
                      <a:srgbClr val="FEC16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D8DBE40-D3F5-4E43-88AC-154AD0C681F6}"/>
                    </a:ext>
                  </a:extLst>
                </p:cNvPr>
                <p:cNvSpPr txBox="1"/>
                <p:nvPr/>
              </p:nvSpPr>
              <p:spPr>
                <a:xfrm>
                  <a:off x="3746665" y="3320617"/>
                  <a:ext cx="164402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Labeling the test data manually and detect the accuracy.</a:t>
                  </a:r>
                </a:p>
                <a:p>
                  <a:endParaRPr lang="en-US" dirty="0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1DCD869-304B-514E-ADFF-64ED9FEB1832}"/>
              </a:ext>
            </a:extLst>
          </p:cNvPr>
          <p:cNvGrpSpPr/>
          <p:nvPr/>
        </p:nvGrpSpPr>
        <p:grpSpPr>
          <a:xfrm>
            <a:off x="6860345" y="1630183"/>
            <a:ext cx="1644024" cy="2377517"/>
            <a:chOff x="7281955" y="1629110"/>
            <a:chExt cx="1644024" cy="2377517"/>
          </a:xfrm>
        </p:grpSpPr>
        <p:grpSp>
          <p:nvGrpSpPr>
            <p:cNvPr id="9" name="组合 1">
              <a:extLst>
                <a:ext uri="{FF2B5EF4-FFF2-40B4-BE49-F238E27FC236}">
                  <a16:creationId xmlns:a16="http://schemas.microsoft.com/office/drawing/2014/main" id="{C758B875-E045-E648-A107-BA331DDAE0E4}"/>
                </a:ext>
              </a:extLst>
            </p:cNvPr>
            <p:cNvGrpSpPr/>
            <p:nvPr/>
          </p:nvGrpSpPr>
          <p:grpSpPr>
            <a:xfrm>
              <a:off x="7685844" y="1629110"/>
              <a:ext cx="836246" cy="836246"/>
              <a:chOff x="7093370" y="1943753"/>
              <a:chExt cx="836246" cy="836246"/>
            </a:xfrm>
          </p:grpSpPr>
          <p:sp>
            <p:nvSpPr>
              <p:cNvPr id="10" name="椭圆 64">
                <a:extLst>
                  <a:ext uri="{FF2B5EF4-FFF2-40B4-BE49-F238E27FC236}">
                    <a16:creationId xmlns:a16="http://schemas.microsoft.com/office/drawing/2014/main" id="{7DEC1753-486C-524B-BCE6-67BB5ABA61FB}"/>
                  </a:ext>
                </a:extLst>
              </p:cNvPr>
              <p:cNvSpPr/>
              <p:nvPr/>
            </p:nvSpPr>
            <p:spPr>
              <a:xfrm>
                <a:off x="7093370" y="1943753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B287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11" name="Group 69">
                <a:extLst>
                  <a:ext uri="{FF2B5EF4-FFF2-40B4-BE49-F238E27FC236}">
                    <a16:creationId xmlns:a16="http://schemas.microsoft.com/office/drawing/2014/main" id="{192965D2-A132-8B4E-8D6D-CC5A5C699B6A}"/>
                  </a:ext>
                </a:extLst>
              </p:cNvPr>
              <p:cNvGrpSpPr/>
              <p:nvPr/>
            </p:nvGrpSpPr>
            <p:grpSpPr>
              <a:xfrm>
                <a:off x="7287825" y="2143577"/>
                <a:ext cx="447336" cy="419808"/>
                <a:chOff x="10074275" y="1647825"/>
                <a:chExt cx="464344" cy="435769"/>
              </a:xfrm>
              <a:solidFill>
                <a:srgbClr val="B28743"/>
              </a:solidFill>
            </p:grpSpPr>
            <p:sp>
              <p:nvSpPr>
                <p:cNvPr id="12" name="AutoShape 69">
                  <a:extLst>
                    <a:ext uri="{FF2B5EF4-FFF2-40B4-BE49-F238E27FC236}">
                      <a16:creationId xmlns:a16="http://schemas.microsoft.com/office/drawing/2014/main" id="{3435789B-7C62-E842-9301-C1FB7EC555AA}"/>
                    </a:ext>
                  </a:extLst>
                </p:cNvPr>
                <p:cNvSpPr/>
                <p:nvPr/>
              </p:nvSpPr>
              <p:spPr bwMode="auto">
                <a:xfrm>
                  <a:off x="10074275" y="1647825"/>
                  <a:ext cx="464344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223" y="5760"/>
                      </a:moveTo>
                      <a:lnTo>
                        <a:pt x="17548" y="5760"/>
                      </a:lnTo>
                      <a:cubicBezTo>
                        <a:pt x="16804" y="5760"/>
                        <a:pt x="16198" y="5114"/>
                        <a:pt x="16198" y="4320"/>
                      </a:cubicBezTo>
                      <a:lnTo>
                        <a:pt x="16200" y="4320"/>
                      </a:lnTo>
                      <a:lnTo>
                        <a:pt x="16200" y="1440"/>
                      </a:lnTo>
                      <a:lnTo>
                        <a:pt x="20250" y="5760"/>
                      </a:lnTo>
                      <a:cubicBezTo>
                        <a:pt x="20250" y="5760"/>
                        <a:pt x="18223" y="5760"/>
                        <a:pt x="18223" y="5760"/>
                      </a:cubicBezTo>
                      <a:close/>
                      <a:moveTo>
                        <a:pt x="20250" y="19440"/>
                      </a:moveTo>
                      <a:cubicBezTo>
                        <a:pt x="20250" y="19837"/>
                        <a:pt x="19948" y="20160"/>
                        <a:pt x="19575" y="20160"/>
                      </a:cubicBezTo>
                      <a:lnTo>
                        <a:pt x="2024" y="20160"/>
                      </a:lnTo>
                      <a:cubicBezTo>
                        <a:pt x="1651" y="20160"/>
                        <a:pt x="1349" y="19837"/>
                        <a:pt x="1349" y="19440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5525" y="1440"/>
                      </a:lnTo>
                      <a:lnTo>
                        <a:pt x="15525" y="4320"/>
                      </a:lnTo>
                      <a:lnTo>
                        <a:pt x="15523" y="4320"/>
                      </a:lnTo>
                      <a:cubicBezTo>
                        <a:pt x="15523" y="5513"/>
                        <a:pt x="16430" y="6480"/>
                        <a:pt x="17548" y="6480"/>
                      </a:cubicBezTo>
                      <a:lnTo>
                        <a:pt x="18223" y="6480"/>
                      </a:lnTo>
                      <a:lnTo>
                        <a:pt x="20250" y="6480"/>
                      </a:lnTo>
                      <a:cubicBezTo>
                        <a:pt x="20250" y="6480"/>
                        <a:pt x="20250" y="19440"/>
                        <a:pt x="20250" y="19440"/>
                      </a:cubicBezTo>
                      <a:close/>
                      <a:moveTo>
                        <a:pt x="21204" y="4741"/>
                      </a:moveTo>
                      <a:lnTo>
                        <a:pt x="17154" y="421"/>
                      </a:lnTo>
                      <a:cubicBezTo>
                        <a:pt x="16901" y="151"/>
                        <a:pt x="16557" y="0"/>
                        <a:pt x="16200" y="0"/>
                      </a:cubicBezTo>
                      <a:lnTo>
                        <a:pt x="2024" y="0"/>
                      </a:lnTo>
                      <a:cubicBezTo>
                        <a:pt x="908" y="0"/>
                        <a:pt x="0" y="968"/>
                        <a:pt x="0" y="2160"/>
                      </a:cubicBezTo>
                      <a:lnTo>
                        <a:pt x="0" y="19440"/>
                      </a:lnTo>
                      <a:cubicBezTo>
                        <a:pt x="0" y="20631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599" y="20631"/>
                        <a:pt x="21599" y="19440"/>
                      </a:cubicBezTo>
                      <a:lnTo>
                        <a:pt x="21599" y="5760"/>
                      </a:lnTo>
                      <a:cubicBezTo>
                        <a:pt x="21599" y="5378"/>
                        <a:pt x="21457" y="5011"/>
                        <a:pt x="21204" y="474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3" name="AutoShape 70">
                  <a:extLst>
                    <a:ext uri="{FF2B5EF4-FFF2-40B4-BE49-F238E27FC236}">
                      <a16:creationId xmlns:a16="http://schemas.microsoft.com/office/drawing/2014/main" id="{74A25255-7585-714B-9EFF-F19963CAFFC6}"/>
                    </a:ext>
                  </a:extLst>
                </p:cNvPr>
                <p:cNvSpPr/>
                <p:nvPr/>
              </p:nvSpPr>
              <p:spPr bwMode="auto">
                <a:xfrm>
                  <a:off x="10291763" y="1734344"/>
                  <a:ext cx="87313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00" y="21599"/>
                      </a:moveTo>
                      <a:lnTo>
                        <a:pt x="19800" y="21599"/>
                      </a:lnTo>
                      <a:cubicBezTo>
                        <a:pt x="20791" y="21599"/>
                        <a:pt x="21600" y="16769"/>
                        <a:pt x="21600" y="10800"/>
                      </a:cubicBezTo>
                      <a:cubicBezTo>
                        <a:pt x="21600" y="4830"/>
                        <a:pt x="20791" y="0"/>
                        <a:pt x="19800" y="0"/>
                      </a:cubicBezTo>
                      <a:lnTo>
                        <a:pt x="1800" y="0"/>
                      </a:lnTo>
                      <a:cubicBezTo>
                        <a:pt x="801" y="0"/>
                        <a:pt x="0" y="4830"/>
                        <a:pt x="0" y="10800"/>
                      </a:cubicBezTo>
                      <a:cubicBezTo>
                        <a:pt x="0" y="16769"/>
                        <a:pt x="801" y="21599"/>
                        <a:pt x="1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4" name="AutoShape 71">
                  <a:extLst>
                    <a:ext uri="{FF2B5EF4-FFF2-40B4-BE49-F238E27FC236}">
                      <a16:creationId xmlns:a16="http://schemas.microsoft.com/office/drawing/2014/main" id="{95AF50ED-7FEB-124F-8BB8-067598F4EDE7}"/>
                    </a:ext>
                  </a:extLst>
                </p:cNvPr>
                <p:cNvSpPr/>
                <p:nvPr/>
              </p:nvSpPr>
              <p:spPr bwMode="auto">
                <a:xfrm>
                  <a:off x="10291763" y="1778000"/>
                  <a:ext cx="87313" cy="150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00" y="21599"/>
                      </a:moveTo>
                      <a:lnTo>
                        <a:pt x="19800" y="21599"/>
                      </a:lnTo>
                      <a:cubicBezTo>
                        <a:pt x="20791" y="21599"/>
                        <a:pt x="21600" y="16769"/>
                        <a:pt x="21600" y="10800"/>
                      </a:cubicBezTo>
                      <a:cubicBezTo>
                        <a:pt x="21600" y="4830"/>
                        <a:pt x="20791" y="0"/>
                        <a:pt x="19800" y="0"/>
                      </a:cubicBezTo>
                      <a:lnTo>
                        <a:pt x="1800" y="0"/>
                      </a:lnTo>
                      <a:cubicBezTo>
                        <a:pt x="801" y="0"/>
                        <a:pt x="0" y="4830"/>
                        <a:pt x="0" y="10800"/>
                      </a:cubicBezTo>
                      <a:cubicBezTo>
                        <a:pt x="0" y="16769"/>
                        <a:pt x="801" y="21599"/>
                        <a:pt x="1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5" name="AutoShape 72">
                  <a:extLst>
                    <a:ext uri="{FF2B5EF4-FFF2-40B4-BE49-F238E27FC236}">
                      <a16:creationId xmlns:a16="http://schemas.microsoft.com/office/drawing/2014/main" id="{D0758553-E2CC-2847-A6C7-3403100657CC}"/>
                    </a:ext>
                  </a:extLst>
                </p:cNvPr>
                <p:cNvSpPr/>
                <p:nvPr/>
              </p:nvSpPr>
              <p:spPr bwMode="auto">
                <a:xfrm>
                  <a:off x="10291763" y="1821657"/>
                  <a:ext cx="188913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10800"/>
                      </a:moveTo>
                      <a:cubicBezTo>
                        <a:pt x="0" y="16769"/>
                        <a:pt x="369" y="21599"/>
                        <a:pt x="830" y="21599"/>
                      </a:cubicBezTo>
                      <a:lnTo>
                        <a:pt x="20769" y="21599"/>
                      </a:lnTo>
                      <a:cubicBezTo>
                        <a:pt x="21226" y="21599"/>
                        <a:pt x="21600" y="16769"/>
                        <a:pt x="21600" y="10800"/>
                      </a:cubicBezTo>
                      <a:cubicBezTo>
                        <a:pt x="21600" y="4830"/>
                        <a:pt x="21226" y="0"/>
                        <a:pt x="20769" y="0"/>
                      </a:cubicBezTo>
                      <a:lnTo>
                        <a:pt x="830" y="0"/>
                      </a:lnTo>
                      <a:cubicBezTo>
                        <a:pt x="369" y="0"/>
                        <a:pt x="0" y="4830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6" name="AutoShape 73">
                  <a:extLst>
                    <a:ext uri="{FF2B5EF4-FFF2-40B4-BE49-F238E27FC236}">
                      <a16:creationId xmlns:a16="http://schemas.microsoft.com/office/drawing/2014/main" id="{44868A50-B3AD-3F4B-B184-079EC246B0DF}"/>
                    </a:ext>
                  </a:extLst>
                </p:cNvPr>
                <p:cNvSpPr/>
                <p:nvPr/>
              </p:nvSpPr>
              <p:spPr bwMode="auto">
                <a:xfrm>
                  <a:off x="10132219" y="1908969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7" name="AutoShape 74">
                  <a:extLst>
                    <a:ext uri="{FF2B5EF4-FFF2-40B4-BE49-F238E27FC236}">
                      <a16:creationId xmlns:a16="http://schemas.microsoft.com/office/drawing/2014/main" id="{842AB53E-CC45-FA4F-8400-2230F0CD614D}"/>
                    </a:ext>
                  </a:extLst>
                </p:cNvPr>
                <p:cNvSpPr/>
                <p:nvPr/>
              </p:nvSpPr>
              <p:spPr bwMode="auto">
                <a:xfrm>
                  <a:off x="10132219" y="1952625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8" name="AutoShape 75">
                  <a:extLst>
                    <a:ext uri="{FF2B5EF4-FFF2-40B4-BE49-F238E27FC236}">
                      <a16:creationId xmlns:a16="http://schemas.microsoft.com/office/drawing/2014/main" id="{7711F8E9-87D1-4345-834C-0A6574DDC5F9}"/>
                    </a:ext>
                  </a:extLst>
                </p:cNvPr>
                <p:cNvSpPr/>
                <p:nvPr/>
              </p:nvSpPr>
              <p:spPr bwMode="auto">
                <a:xfrm>
                  <a:off x="10132219" y="1996282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9" name="AutoShape 76">
                  <a:extLst>
                    <a:ext uri="{FF2B5EF4-FFF2-40B4-BE49-F238E27FC236}">
                      <a16:creationId xmlns:a16="http://schemas.microsoft.com/office/drawing/2014/main" id="{42CF0E59-55EE-B04C-BC7E-C684DE00753E}"/>
                    </a:ext>
                  </a:extLst>
                </p:cNvPr>
                <p:cNvSpPr/>
                <p:nvPr/>
              </p:nvSpPr>
              <p:spPr bwMode="auto">
                <a:xfrm>
                  <a:off x="10132219" y="1865313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69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69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20" name="AutoShape 77">
                  <a:extLst>
                    <a:ext uri="{FF2B5EF4-FFF2-40B4-BE49-F238E27FC236}">
                      <a16:creationId xmlns:a16="http://schemas.microsoft.com/office/drawing/2014/main" id="{252181C5-E3CB-6C41-8995-C01136BDA4D1}"/>
                    </a:ext>
                  </a:extLst>
                </p:cNvPr>
                <p:cNvSpPr/>
                <p:nvPr/>
              </p:nvSpPr>
              <p:spPr bwMode="auto">
                <a:xfrm>
                  <a:off x="10132219" y="1720057"/>
                  <a:ext cx="130969" cy="1166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4799" y="5400"/>
                      </a:moveTo>
                      <a:lnTo>
                        <a:pt x="16800" y="5400"/>
                      </a:lnTo>
                      <a:lnTo>
                        <a:pt x="16800" y="16200"/>
                      </a:lnTo>
                      <a:lnTo>
                        <a:pt x="4799" y="16200"/>
                      </a:lnTo>
                      <a:cubicBezTo>
                        <a:pt x="4799" y="16200"/>
                        <a:pt x="4799" y="5400"/>
                        <a:pt x="4799" y="5400"/>
                      </a:cubicBezTo>
                      <a:close/>
                      <a:moveTo>
                        <a:pt x="2399" y="21599"/>
                      </a:moveTo>
                      <a:lnTo>
                        <a:pt x="19200" y="21599"/>
                      </a:lnTo>
                      <a:cubicBezTo>
                        <a:pt x="20526" y="21599"/>
                        <a:pt x="21599" y="20392"/>
                        <a:pt x="21599" y="18900"/>
                      </a:cubicBezTo>
                      <a:lnTo>
                        <a:pt x="21599" y="2700"/>
                      </a:lnTo>
                      <a:cubicBezTo>
                        <a:pt x="21599" y="1207"/>
                        <a:pt x="20526" y="0"/>
                        <a:pt x="19200" y="0"/>
                      </a:cubicBezTo>
                      <a:lnTo>
                        <a:pt x="2399" y="0"/>
                      </a:lnTo>
                      <a:cubicBezTo>
                        <a:pt x="1073" y="0"/>
                        <a:pt x="0" y="1207"/>
                        <a:pt x="0" y="2700"/>
                      </a:cubicBezTo>
                      <a:lnTo>
                        <a:pt x="0" y="18900"/>
                      </a:lnTo>
                      <a:cubicBezTo>
                        <a:pt x="0" y="20392"/>
                        <a:pt x="1073" y="21599"/>
                        <a:pt x="2399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sp>
          <p:nvSpPr>
            <p:cNvPr id="21" name="文本框 5">
              <a:extLst>
                <a:ext uri="{FF2B5EF4-FFF2-40B4-BE49-F238E27FC236}">
                  <a16:creationId xmlns:a16="http://schemas.microsoft.com/office/drawing/2014/main" id="{D748957C-FA71-9E47-8F40-28D3F66E8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3647" y="2458264"/>
              <a:ext cx="13564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Query</a:t>
              </a:r>
              <a:r>
                <a:rPr lang="zh-CN" altLang="en-US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&amp;</a:t>
              </a:r>
              <a:r>
                <a:rPr lang="zh-CN" altLang="en-US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Web</a:t>
              </a:r>
              <a:endPara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A3664B-AC96-D849-A685-7F5538154D74}"/>
                </a:ext>
              </a:extLst>
            </p:cNvPr>
            <p:cNvSpPr txBox="1"/>
            <p:nvPr/>
          </p:nvSpPr>
          <p:spPr>
            <a:xfrm>
              <a:off x="7281955" y="3291046"/>
              <a:ext cx="1644024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Using SPARQL to test on the data and validate manually.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7660344"/>
      </p:ext>
    </p:extLst>
  </p:cSld>
  <p:clrMapOvr>
    <a:masterClrMapping/>
  </p:clrMapOvr>
  <p:transition advClick="0" advTm="20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309F770B-B878-474C-AC2F-15D6673CC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618" y="221071"/>
            <a:ext cx="32079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Improvement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4A9092-9EA4-074D-B135-E0CF1759A3C3}"/>
              </a:ext>
            </a:extLst>
          </p:cNvPr>
          <p:cNvGrpSpPr/>
          <p:nvPr/>
        </p:nvGrpSpPr>
        <p:grpSpPr>
          <a:xfrm>
            <a:off x="2734827" y="2141072"/>
            <a:ext cx="3660968" cy="3516778"/>
            <a:chOff x="2734827" y="1874372"/>
            <a:chExt cx="3924946" cy="3504993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9ADC6BA8-AF55-7345-83BB-6B15B26BBDD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34827" y="3315535"/>
              <a:ext cx="540000" cy="5414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40285FC-EA83-0B46-801A-00DB1560A02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43096" y="2776734"/>
              <a:ext cx="1852654" cy="15124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r>
                <a:rPr lang="en-US" altLang="zh-CN" sz="2400" b="1" kern="0" dirty="0">
                  <a:solidFill>
                    <a:schemeClr val="bg1"/>
                  </a:solidFill>
                  <a:latin typeface="Calibri" panose="020F0502020204030204"/>
                </a:rPr>
                <a:t>User</a:t>
              </a:r>
              <a:r>
                <a:rPr lang="zh-CN" altLang="en-US" sz="2400" b="1" kern="0" dirty="0">
                  <a:solidFill>
                    <a:schemeClr val="bg1"/>
                  </a:solidFill>
                  <a:latin typeface="Calibri" panose="020F0502020204030204"/>
                </a:rPr>
                <a:t> </a:t>
              </a:r>
              <a:r>
                <a:rPr lang="en-US" altLang="zh-CN" sz="2400" b="1" kern="0" dirty="0">
                  <a:solidFill>
                    <a:schemeClr val="bg1"/>
                  </a:solidFill>
                  <a:latin typeface="Calibri" panose="020F0502020204030204"/>
                </a:rPr>
                <a:t>Friendly</a:t>
              </a:r>
              <a:endParaRPr lang="zh-CN" altLang="en-US" sz="2400" b="1" kern="0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44C7A66-E8C8-CE47-BF5A-F83A75D733CD}"/>
                </a:ext>
              </a:extLst>
            </p:cNvPr>
            <p:cNvSpPr/>
            <p:nvPr/>
          </p:nvSpPr>
          <p:spPr bwMode="auto">
            <a:xfrm>
              <a:off x="5260030" y="3950003"/>
              <a:ext cx="711257" cy="71318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85D2D39-EF13-5845-B43C-D91BA296220A}"/>
                </a:ext>
              </a:extLst>
            </p:cNvPr>
            <p:cNvSpPr/>
            <p:nvPr/>
          </p:nvSpPr>
          <p:spPr bwMode="auto">
            <a:xfrm>
              <a:off x="5503424" y="2090422"/>
              <a:ext cx="485734" cy="4870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285750" indent="-285750" defTabSz="914400">
                <a:buFont typeface="Arial" panose="020B0604020202090204" pitchFamily="34" charset="0"/>
                <a:buChar char="•"/>
              </a:pPr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E2D6597-8ADD-E94C-B65A-45911F11A15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39181" y="3857000"/>
              <a:ext cx="322373" cy="32324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6A7BF89-70E1-704D-8749-239CFB762A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22956" y="2048932"/>
              <a:ext cx="626400" cy="62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A5C1712-7B43-114A-A2F5-73443D707655}"/>
                </a:ext>
              </a:extLst>
            </p:cNvPr>
            <p:cNvSpPr/>
            <p:nvPr/>
          </p:nvSpPr>
          <p:spPr bwMode="auto">
            <a:xfrm>
              <a:off x="4529852" y="4783078"/>
              <a:ext cx="597600" cy="5962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D6C8DC8-5496-6841-BB54-3A07432487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60666" y="2726710"/>
              <a:ext cx="999107" cy="10018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1" name="组合 24">
              <a:extLst>
                <a:ext uri="{FF2B5EF4-FFF2-40B4-BE49-F238E27FC236}">
                  <a16:creationId xmlns:a16="http://schemas.microsoft.com/office/drawing/2014/main" id="{8D6A1F59-D7F5-9049-BDC8-296D7FE37B0A}"/>
                </a:ext>
              </a:extLst>
            </p:cNvPr>
            <p:cNvGrpSpPr/>
            <p:nvPr/>
          </p:nvGrpSpPr>
          <p:grpSpPr>
            <a:xfrm>
              <a:off x="3298037" y="1874372"/>
              <a:ext cx="1044000" cy="1042326"/>
              <a:chOff x="3173346" y="1233585"/>
              <a:chExt cx="1044000" cy="1042326"/>
            </a:xfrm>
          </p:grpSpPr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DB852B57-0E23-984D-AAFC-2F9AB967E0B7}"/>
                  </a:ext>
                </a:extLst>
              </p:cNvPr>
              <p:cNvSpPr/>
              <p:nvPr/>
            </p:nvSpPr>
            <p:spPr bwMode="auto">
              <a:xfrm>
                <a:off x="3173346" y="1233585"/>
                <a:ext cx="1044000" cy="10423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285750" indent="-285750" defTabSz="914400">
                  <a:buFont typeface="Arial" panose="020B0604020202090204" pitchFamily="34" charset="0"/>
                  <a:buChar char="•"/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3" name="组合 26">
                <a:extLst>
                  <a:ext uri="{FF2B5EF4-FFF2-40B4-BE49-F238E27FC236}">
                    <a16:creationId xmlns:a16="http://schemas.microsoft.com/office/drawing/2014/main" id="{ED119312-A8DD-4343-B958-55DD4ECB495C}"/>
                  </a:ext>
                </a:extLst>
              </p:cNvPr>
              <p:cNvGrpSpPr/>
              <p:nvPr/>
            </p:nvGrpSpPr>
            <p:grpSpPr>
              <a:xfrm>
                <a:off x="3460196" y="1519598"/>
                <a:ext cx="470300" cy="470300"/>
                <a:chOff x="5394312" y="2141343"/>
                <a:chExt cx="359165" cy="359165"/>
              </a:xfrm>
              <a:solidFill>
                <a:schemeClr val="bg1"/>
              </a:solidFill>
            </p:grpSpPr>
            <p:sp>
              <p:nvSpPr>
                <p:cNvPr id="14" name="AutoShape 56">
                  <a:extLst>
                    <a:ext uri="{FF2B5EF4-FFF2-40B4-BE49-F238E27FC236}">
                      <a16:creationId xmlns:a16="http://schemas.microsoft.com/office/drawing/2014/main" id="{1C9EBBA3-D958-DB4E-BCE1-484EBFD34875}"/>
                    </a:ext>
                  </a:extLst>
                </p:cNvPr>
                <p:cNvSpPr/>
                <p:nvPr/>
              </p:nvSpPr>
              <p:spPr bwMode="auto">
                <a:xfrm>
                  <a:off x="5394312" y="2141343"/>
                  <a:ext cx="112353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7316"/>
                      </a:moveTo>
                      <a:cubicBezTo>
                        <a:pt x="16954" y="7352"/>
                        <a:pt x="16923" y="7387"/>
                        <a:pt x="16883" y="7423"/>
                      </a:cubicBezTo>
                      <a:cubicBezTo>
                        <a:pt x="16677" y="7601"/>
                        <a:pt x="16414" y="7770"/>
                        <a:pt x="16066" y="7920"/>
                      </a:cubicBezTo>
                      <a:cubicBezTo>
                        <a:pt x="16057" y="7924"/>
                        <a:pt x="16044" y="7927"/>
                        <a:pt x="16038" y="7931"/>
                      </a:cubicBezTo>
                      <a:cubicBezTo>
                        <a:pt x="15662" y="8092"/>
                        <a:pt x="15214" y="8234"/>
                        <a:pt x="14705" y="8354"/>
                      </a:cubicBezTo>
                      <a:cubicBezTo>
                        <a:pt x="14697" y="8357"/>
                        <a:pt x="14692" y="8358"/>
                        <a:pt x="14686" y="8359"/>
                      </a:cubicBezTo>
                      <a:cubicBezTo>
                        <a:pt x="14163" y="8482"/>
                        <a:pt x="13584" y="8581"/>
                        <a:pt x="12960" y="8649"/>
                      </a:cubicBezTo>
                      <a:cubicBezTo>
                        <a:pt x="12279" y="8726"/>
                        <a:pt x="11560" y="8774"/>
                        <a:pt x="10800" y="8774"/>
                      </a:cubicBezTo>
                      <a:cubicBezTo>
                        <a:pt x="10037" y="8774"/>
                        <a:pt x="9318" y="8726"/>
                        <a:pt x="8640" y="8649"/>
                      </a:cubicBezTo>
                      <a:cubicBezTo>
                        <a:pt x="8016" y="8581"/>
                        <a:pt x="7435" y="8482"/>
                        <a:pt x="6914" y="8359"/>
                      </a:cubicBezTo>
                      <a:cubicBezTo>
                        <a:pt x="6908" y="8358"/>
                        <a:pt x="6901" y="8357"/>
                        <a:pt x="6893" y="8354"/>
                      </a:cubicBezTo>
                      <a:cubicBezTo>
                        <a:pt x="6385" y="8234"/>
                        <a:pt x="5937" y="8092"/>
                        <a:pt x="5562" y="7931"/>
                      </a:cubicBezTo>
                      <a:cubicBezTo>
                        <a:pt x="5553" y="7927"/>
                        <a:pt x="5541" y="7924"/>
                        <a:pt x="5531" y="7920"/>
                      </a:cubicBezTo>
                      <a:cubicBezTo>
                        <a:pt x="5184" y="7770"/>
                        <a:pt x="4921" y="7601"/>
                        <a:pt x="4715" y="7423"/>
                      </a:cubicBezTo>
                      <a:cubicBezTo>
                        <a:pt x="4676" y="7387"/>
                        <a:pt x="4644" y="7352"/>
                        <a:pt x="4612" y="7316"/>
                      </a:cubicBezTo>
                      <a:cubicBezTo>
                        <a:pt x="4437" y="7136"/>
                        <a:pt x="4320" y="6947"/>
                        <a:pt x="4320" y="6750"/>
                      </a:cubicBezTo>
                      <a:cubicBezTo>
                        <a:pt x="4320" y="6550"/>
                        <a:pt x="4437" y="6362"/>
                        <a:pt x="4612" y="6181"/>
                      </a:cubicBezTo>
                      <a:cubicBezTo>
                        <a:pt x="4644" y="6146"/>
                        <a:pt x="4676" y="6110"/>
                        <a:pt x="4715" y="6076"/>
                      </a:cubicBezTo>
                      <a:cubicBezTo>
                        <a:pt x="4921" y="5898"/>
                        <a:pt x="5184" y="5729"/>
                        <a:pt x="5531" y="5577"/>
                      </a:cubicBezTo>
                      <a:cubicBezTo>
                        <a:pt x="5541" y="5574"/>
                        <a:pt x="5553" y="5571"/>
                        <a:pt x="5562" y="5567"/>
                      </a:cubicBezTo>
                      <a:cubicBezTo>
                        <a:pt x="5937" y="5407"/>
                        <a:pt x="6385" y="5264"/>
                        <a:pt x="6893" y="5144"/>
                      </a:cubicBezTo>
                      <a:cubicBezTo>
                        <a:pt x="6901" y="5142"/>
                        <a:pt x="6908" y="5140"/>
                        <a:pt x="6914" y="5138"/>
                      </a:cubicBezTo>
                      <a:cubicBezTo>
                        <a:pt x="7435" y="5017"/>
                        <a:pt x="8016" y="4918"/>
                        <a:pt x="8640" y="4848"/>
                      </a:cubicBezTo>
                      <a:cubicBezTo>
                        <a:pt x="9318" y="4773"/>
                        <a:pt x="10037" y="4725"/>
                        <a:pt x="10800" y="4725"/>
                      </a:cubicBezTo>
                      <a:cubicBezTo>
                        <a:pt x="11560" y="4725"/>
                        <a:pt x="12279" y="4773"/>
                        <a:pt x="12960" y="4848"/>
                      </a:cubicBezTo>
                      <a:cubicBezTo>
                        <a:pt x="13584" y="4918"/>
                        <a:pt x="14163" y="5017"/>
                        <a:pt x="14686" y="5138"/>
                      </a:cubicBezTo>
                      <a:cubicBezTo>
                        <a:pt x="14692" y="5140"/>
                        <a:pt x="14697" y="5142"/>
                        <a:pt x="14705" y="5144"/>
                      </a:cubicBezTo>
                      <a:cubicBezTo>
                        <a:pt x="15214" y="5264"/>
                        <a:pt x="15662" y="5407"/>
                        <a:pt x="16038" y="5567"/>
                      </a:cubicBezTo>
                      <a:cubicBezTo>
                        <a:pt x="16044" y="5571"/>
                        <a:pt x="16057" y="5574"/>
                        <a:pt x="16066" y="5577"/>
                      </a:cubicBezTo>
                      <a:cubicBezTo>
                        <a:pt x="16414" y="5729"/>
                        <a:pt x="16677" y="5898"/>
                        <a:pt x="16883" y="6076"/>
                      </a:cubicBezTo>
                      <a:cubicBezTo>
                        <a:pt x="16923" y="6110"/>
                        <a:pt x="16954" y="6146"/>
                        <a:pt x="16988" y="6181"/>
                      </a:cubicBezTo>
                      <a:cubicBezTo>
                        <a:pt x="17161" y="6362"/>
                        <a:pt x="17280" y="6550"/>
                        <a:pt x="17280" y="6750"/>
                      </a:cubicBezTo>
                      <a:cubicBezTo>
                        <a:pt x="17280" y="6947"/>
                        <a:pt x="17161" y="7136"/>
                        <a:pt x="16988" y="73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0056"/>
                      </a:lnTo>
                      <a:cubicBezTo>
                        <a:pt x="9338" y="10101"/>
                        <a:pt x="10059" y="10124"/>
                        <a:pt x="10800" y="10124"/>
                      </a:cubicBezTo>
                      <a:cubicBezTo>
                        <a:pt x="11541" y="10124"/>
                        <a:pt x="12262" y="10101"/>
                        <a:pt x="12960" y="10056"/>
                      </a:cubicBezTo>
                      <a:cubicBezTo>
                        <a:pt x="12960" y="100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3442"/>
                      </a:lnTo>
                      <a:cubicBezTo>
                        <a:pt x="12262" y="3398"/>
                        <a:pt x="11541" y="3375"/>
                        <a:pt x="10800" y="3375"/>
                      </a:cubicBezTo>
                      <a:cubicBezTo>
                        <a:pt x="10059" y="3375"/>
                        <a:pt x="9338" y="3398"/>
                        <a:pt x="8640" y="3442"/>
                      </a:cubicBezTo>
                      <a:cubicBezTo>
                        <a:pt x="8640" y="3442"/>
                        <a:pt x="8640" y="2025"/>
                        <a:pt x="8640" y="2025"/>
                      </a:cubicBezTo>
                      <a:close/>
                      <a:moveTo>
                        <a:pt x="17280" y="40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4064"/>
                      </a:lnTo>
                      <a:cubicBezTo>
                        <a:pt x="1710" y="4681"/>
                        <a:pt x="0" y="5649"/>
                        <a:pt x="0" y="6750"/>
                      </a:cubicBezTo>
                      <a:cubicBezTo>
                        <a:pt x="0" y="7850"/>
                        <a:pt x="1710" y="8818"/>
                        <a:pt x="4320" y="94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9434"/>
                      </a:lnTo>
                      <a:cubicBezTo>
                        <a:pt x="19889" y="8818"/>
                        <a:pt x="21600" y="7850"/>
                        <a:pt x="21600" y="6750"/>
                      </a:cubicBezTo>
                      <a:cubicBezTo>
                        <a:pt x="21600" y="5649"/>
                        <a:pt x="19889" y="4681"/>
                        <a:pt x="17280" y="40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SimSun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5" name="AutoShape 57">
                  <a:extLst>
                    <a:ext uri="{FF2B5EF4-FFF2-40B4-BE49-F238E27FC236}">
                      <a16:creationId xmlns:a16="http://schemas.microsoft.com/office/drawing/2014/main" id="{12C619A2-945F-8F46-863D-2BAA966FC699}"/>
                    </a:ext>
                  </a:extLst>
                </p:cNvPr>
                <p:cNvSpPr/>
                <p:nvPr/>
              </p:nvSpPr>
              <p:spPr bwMode="auto">
                <a:xfrm>
                  <a:off x="5641124" y="2141343"/>
                  <a:ext cx="112353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7316"/>
                      </a:moveTo>
                      <a:cubicBezTo>
                        <a:pt x="16954" y="7352"/>
                        <a:pt x="16923" y="7387"/>
                        <a:pt x="16883" y="7423"/>
                      </a:cubicBezTo>
                      <a:cubicBezTo>
                        <a:pt x="16677" y="7601"/>
                        <a:pt x="16414" y="7770"/>
                        <a:pt x="16066" y="7920"/>
                      </a:cubicBezTo>
                      <a:cubicBezTo>
                        <a:pt x="16057" y="7924"/>
                        <a:pt x="16044" y="7927"/>
                        <a:pt x="16038" y="7931"/>
                      </a:cubicBezTo>
                      <a:cubicBezTo>
                        <a:pt x="15662" y="8092"/>
                        <a:pt x="15214" y="8234"/>
                        <a:pt x="14705" y="8354"/>
                      </a:cubicBezTo>
                      <a:cubicBezTo>
                        <a:pt x="14697" y="8357"/>
                        <a:pt x="14692" y="8358"/>
                        <a:pt x="14686" y="8359"/>
                      </a:cubicBezTo>
                      <a:cubicBezTo>
                        <a:pt x="14163" y="8482"/>
                        <a:pt x="13584" y="8581"/>
                        <a:pt x="12960" y="8649"/>
                      </a:cubicBezTo>
                      <a:cubicBezTo>
                        <a:pt x="12279" y="8726"/>
                        <a:pt x="11560" y="8774"/>
                        <a:pt x="10800" y="8774"/>
                      </a:cubicBezTo>
                      <a:cubicBezTo>
                        <a:pt x="10037" y="8774"/>
                        <a:pt x="9318" y="8726"/>
                        <a:pt x="8640" y="8649"/>
                      </a:cubicBezTo>
                      <a:cubicBezTo>
                        <a:pt x="8016" y="8581"/>
                        <a:pt x="7435" y="8482"/>
                        <a:pt x="6914" y="8359"/>
                      </a:cubicBezTo>
                      <a:cubicBezTo>
                        <a:pt x="6908" y="8358"/>
                        <a:pt x="6901" y="8357"/>
                        <a:pt x="6893" y="8354"/>
                      </a:cubicBezTo>
                      <a:cubicBezTo>
                        <a:pt x="6385" y="8234"/>
                        <a:pt x="5937" y="8092"/>
                        <a:pt x="5562" y="7931"/>
                      </a:cubicBezTo>
                      <a:cubicBezTo>
                        <a:pt x="5553" y="7927"/>
                        <a:pt x="5541" y="7924"/>
                        <a:pt x="5531" y="7920"/>
                      </a:cubicBezTo>
                      <a:cubicBezTo>
                        <a:pt x="5184" y="7770"/>
                        <a:pt x="4921" y="7601"/>
                        <a:pt x="4715" y="7423"/>
                      </a:cubicBezTo>
                      <a:cubicBezTo>
                        <a:pt x="4676" y="7387"/>
                        <a:pt x="4644" y="7352"/>
                        <a:pt x="4612" y="7316"/>
                      </a:cubicBezTo>
                      <a:cubicBezTo>
                        <a:pt x="4437" y="7136"/>
                        <a:pt x="4320" y="6947"/>
                        <a:pt x="4320" y="6750"/>
                      </a:cubicBezTo>
                      <a:cubicBezTo>
                        <a:pt x="4320" y="6550"/>
                        <a:pt x="4437" y="6362"/>
                        <a:pt x="4612" y="6181"/>
                      </a:cubicBezTo>
                      <a:cubicBezTo>
                        <a:pt x="4644" y="6146"/>
                        <a:pt x="4676" y="6110"/>
                        <a:pt x="4715" y="6076"/>
                      </a:cubicBezTo>
                      <a:cubicBezTo>
                        <a:pt x="4921" y="5898"/>
                        <a:pt x="5184" y="5729"/>
                        <a:pt x="5531" y="5577"/>
                      </a:cubicBezTo>
                      <a:cubicBezTo>
                        <a:pt x="5541" y="5574"/>
                        <a:pt x="5553" y="5571"/>
                        <a:pt x="5562" y="5567"/>
                      </a:cubicBezTo>
                      <a:cubicBezTo>
                        <a:pt x="5937" y="5407"/>
                        <a:pt x="6385" y="5264"/>
                        <a:pt x="6893" y="5144"/>
                      </a:cubicBezTo>
                      <a:cubicBezTo>
                        <a:pt x="6901" y="5142"/>
                        <a:pt x="6908" y="5140"/>
                        <a:pt x="6914" y="5138"/>
                      </a:cubicBezTo>
                      <a:cubicBezTo>
                        <a:pt x="7435" y="5017"/>
                        <a:pt x="8016" y="4918"/>
                        <a:pt x="8640" y="4848"/>
                      </a:cubicBezTo>
                      <a:cubicBezTo>
                        <a:pt x="9318" y="4773"/>
                        <a:pt x="10037" y="4725"/>
                        <a:pt x="10800" y="4725"/>
                      </a:cubicBezTo>
                      <a:cubicBezTo>
                        <a:pt x="11560" y="4725"/>
                        <a:pt x="12279" y="4773"/>
                        <a:pt x="12960" y="4848"/>
                      </a:cubicBezTo>
                      <a:cubicBezTo>
                        <a:pt x="13584" y="4918"/>
                        <a:pt x="14163" y="5017"/>
                        <a:pt x="14686" y="5138"/>
                      </a:cubicBezTo>
                      <a:cubicBezTo>
                        <a:pt x="14692" y="5140"/>
                        <a:pt x="14697" y="5142"/>
                        <a:pt x="14705" y="5144"/>
                      </a:cubicBezTo>
                      <a:cubicBezTo>
                        <a:pt x="15214" y="5264"/>
                        <a:pt x="15662" y="5407"/>
                        <a:pt x="16038" y="5567"/>
                      </a:cubicBezTo>
                      <a:cubicBezTo>
                        <a:pt x="16044" y="5571"/>
                        <a:pt x="16057" y="5574"/>
                        <a:pt x="16066" y="5577"/>
                      </a:cubicBezTo>
                      <a:cubicBezTo>
                        <a:pt x="16414" y="5729"/>
                        <a:pt x="16677" y="5898"/>
                        <a:pt x="16883" y="6076"/>
                      </a:cubicBezTo>
                      <a:cubicBezTo>
                        <a:pt x="16923" y="6110"/>
                        <a:pt x="16954" y="6146"/>
                        <a:pt x="16988" y="6181"/>
                      </a:cubicBezTo>
                      <a:cubicBezTo>
                        <a:pt x="17161" y="6362"/>
                        <a:pt x="17280" y="6550"/>
                        <a:pt x="17280" y="6750"/>
                      </a:cubicBezTo>
                      <a:cubicBezTo>
                        <a:pt x="17280" y="6947"/>
                        <a:pt x="17161" y="7136"/>
                        <a:pt x="16988" y="73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0056"/>
                      </a:lnTo>
                      <a:cubicBezTo>
                        <a:pt x="9338" y="10101"/>
                        <a:pt x="10059" y="10124"/>
                        <a:pt x="10800" y="10124"/>
                      </a:cubicBezTo>
                      <a:cubicBezTo>
                        <a:pt x="11541" y="10124"/>
                        <a:pt x="12262" y="10101"/>
                        <a:pt x="12960" y="10056"/>
                      </a:cubicBezTo>
                      <a:cubicBezTo>
                        <a:pt x="12960" y="100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3442"/>
                      </a:lnTo>
                      <a:cubicBezTo>
                        <a:pt x="12262" y="3398"/>
                        <a:pt x="11541" y="3375"/>
                        <a:pt x="10800" y="3375"/>
                      </a:cubicBezTo>
                      <a:cubicBezTo>
                        <a:pt x="10059" y="3375"/>
                        <a:pt x="9338" y="3398"/>
                        <a:pt x="8640" y="3442"/>
                      </a:cubicBezTo>
                      <a:cubicBezTo>
                        <a:pt x="8640" y="3442"/>
                        <a:pt x="8640" y="2025"/>
                        <a:pt x="8640" y="2025"/>
                      </a:cubicBezTo>
                      <a:close/>
                      <a:moveTo>
                        <a:pt x="17280" y="40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4064"/>
                      </a:lnTo>
                      <a:cubicBezTo>
                        <a:pt x="1710" y="4681"/>
                        <a:pt x="0" y="5649"/>
                        <a:pt x="0" y="6750"/>
                      </a:cubicBezTo>
                      <a:cubicBezTo>
                        <a:pt x="0" y="7850"/>
                        <a:pt x="1710" y="8818"/>
                        <a:pt x="4320" y="94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9434"/>
                      </a:lnTo>
                      <a:cubicBezTo>
                        <a:pt x="19889" y="8818"/>
                        <a:pt x="21600" y="7850"/>
                        <a:pt x="21600" y="6750"/>
                      </a:cubicBezTo>
                      <a:cubicBezTo>
                        <a:pt x="21600" y="5649"/>
                        <a:pt x="19889" y="4681"/>
                        <a:pt x="17280" y="40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SimSun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6" name="AutoShape 58">
                  <a:extLst>
                    <a:ext uri="{FF2B5EF4-FFF2-40B4-BE49-F238E27FC236}">
                      <a16:creationId xmlns:a16="http://schemas.microsoft.com/office/drawing/2014/main" id="{9D86B61F-C90C-424F-A90C-4EA5B9F4CF68}"/>
                    </a:ext>
                  </a:extLst>
                </p:cNvPr>
                <p:cNvSpPr/>
                <p:nvPr/>
              </p:nvSpPr>
              <p:spPr bwMode="auto">
                <a:xfrm>
                  <a:off x="5517718" y="2141343"/>
                  <a:ext cx="112355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15416"/>
                      </a:moveTo>
                      <a:cubicBezTo>
                        <a:pt x="16954" y="15452"/>
                        <a:pt x="16923" y="15487"/>
                        <a:pt x="16883" y="15523"/>
                      </a:cubicBezTo>
                      <a:cubicBezTo>
                        <a:pt x="16677" y="15701"/>
                        <a:pt x="16414" y="15870"/>
                        <a:pt x="16066" y="16020"/>
                      </a:cubicBezTo>
                      <a:cubicBezTo>
                        <a:pt x="16057" y="16024"/>
                        <a:pt x="16044" y="16027"/>
                        <a:pt x="16038" y="16031"/>
                      </a:cubicBezTo>
                      <a:cubicBezTo>
                        <a:pt x="15662" y="16192"/>
                        <a:pt x="15214" y="16334"/>
                        <a:pt x="14705" y="16454"/>
                      </a:cubicBezTo>
                      <a:cubicBezTo>
                        <a:pt x="14697" y="16457"/>
                        <a:pt x="14692" y="16458"/>
                        <a:pt x="14686" y="16459"/>
                      </a:cubicBezTo>
                      <a:cubicBezTo>
                        <a:pt x="14163" y="16582"/>
                        <a:pt x="13584" y="16681"/>
                        <a:pt x="12960" y="16749"/>
                      </a:cubicBezTo>
                      <a:cubicBezTo>
                        <a:pt x="12279" y="16826"/>
                        <a:pt x="11560" y="16875"/>
                        <a:pt x="10800" y="16875"/>
                      </a:cubicBezTo>
                      <a:cubicBezTo>
                        <a:pt x="10037" y="16875"/>
                        <a:pt x="9318" y="16826"/>
                        <a:pt x="8640" y="16749"/>
                      </a:cubicBezTo>
                      <a:cubicBezTo>
                        <a:pt x="8016" y="16681"/>
                        <a:pt x="7435" y="16582"/>
                        <a:pt x="6914" y="16459"/>
                      </a:cubicBezTo>
                      <a:cubicBezTo>
                        <a:pt x="6908" y="16458"/>
                        <a:pt x="6901" y="16457"/>
                        <a:pt x="6893" y="16454"/>
                      </a:cubicBezTo>
                      <a:cubicBezTo>
                        <a:pt x="6385" y="16334"/>
                        <a:pt x="5937" y="16192"/>
                        <a:pt x="5562" y="16031"/>
                      </a:cubicBezTo>
                      <a:cubicBezTo>
                        <a:pt x="5553" y="16027"/>
                        <a:pt x="5541" y="16024"/>
                        <a:pt x="5531" y="16020"/>
                      </a:cubicBezTo>
                      <a:cubicBezTo>
                        <a:pt x="5184" y="15870"/>
                        <a:pt x="4921" y="15701"/>
                        <a:pt x="4715" y="15523"/>
                      </a:cubicBezTo>
                      <a:cubicBezTo>
                        <a:pt x="4676" y="15487"/>
                        <a:pt x="4644" y="15452"/>
                        <a:pt x="4612" y="15416"/>
                      </a:cubicBezTo>
                      <a:cubicBezTo>
                        <a:pt x="4437" y="15236"/>
                        <a:pt x="4320" y="15047"/>
                        <a:pt x="4320" y="14850"/>
                      </a:cubicBezTo>
                      <a:cubicBezTo>
                        <a:pt x="4320" y="14650"/>
                        <a:pt x="4437" y="14462"/>
                        <a:pt x="4612" y="14281"/>
                      </a:cubicBezTo>
                      <a:cubicBezTo>
                        <a:pt x="4644" y="14246"/>
                        <a:pt x="4676" y="14210"/>
                        <a:pt x="4715" y="14176"/>
                      </a:cubicBezTo>
                      <a:cubicBezTo>
                        <a:pt x="4921" y="13998"/>
                        <a:pt x="5184" y="13829"/>
                        <a:pt x="5531" y="13677"/>
                      </a:cubicBezTo>
                      <a:cubicBezTo>
                        <a:pt x="5541" y="13674"/>
                        <a:pt x="5553" y="13671"/>
                        <a:pt x="5562" y="13667"/>
                      </a:cubicBezTo>
                      <a:cubicBezTo>
                        <a:pt x="5937" y="13507"/>
                        <a:pt x="6385" y="13364"/>
                        <a:pt x="6893" y="13244"/>
                      </a:cubicBezTo>
                      <a:cubicBezTo>
                        <a:pt x="6901" y="13242"/>
                        <a:pt x="6908" y="13240"/>
                        <a:pt x="6914" y="13238"/>
                      </a:cubicBezTo>
                      <a:cubicBezTo>
                        <a:pt x="7435" y="13117"/>
                        <a:pt x="8016" y="13018"/>
                        <a:pt x="8640" y="12948"/>
                      </a:cubicBezTo>
                      <a:cubicBezTo>
                        <a:pt x="9318" y="12873"/>
                        <a:pt x="10037" y="12825"/>
                        <a:pt x="10800" y="12825"/>
                      </a:cubicBezTo>
                      <a:cubicBezTo>
                        <a:pt x="11560" y="12825"/>
                        <a:pt x="12279" y="12873"/>
                        <a:pt x="12960" y="12948"/>
                      </a:cubicBezTo>
                      <a:cubicBezTo>
                        <a:pt x="13584" y="13018"/>
                        <a:pt x="14163" y="13117"/>
                        <a:pt x="14686" y="13238"/>
                      </a:cubicBezTo>
                      <a:cubicBezTo>
                        <a:pt x="14692" y="13240"/>
                        <a:pt x="14697" y="13242"/>
                        <a:pt x="14705" y="13244"/>
                      </a:cubicBezTo>
                      <a:cubicBezTo>
                        <a:pt x="15214" y="13364"/>
                        <a:pt x="15662" y="13507"/>
                        <a:pt x="16038" y="13667"/>
                      </a:cubicBezTo>
                      <a:cubicBezTo>
                        <a:pt x="16044" y="13671"/>
                        <a:pt x="16057" y="13674"/>
                        <a:pt x="16066" y="13677"/>
                      </a:cubicBezTo>
                      <a:cubicBezTo>
                        <a:pt x="16414" y="13829"/>
                        <a:pt x="16677" y="13998"/>
                        <a:pt x="16883" y="14176"/>
                      </a:cubicBezTo>
                      <a:cubicBezTo>
                        <a:pt x="16923" y="14210"/>
                        <a:pt x="16954" y="14246"/>
                        <a:pt x="16988" y="14281"/>
                      </a:cubicBezTo>
                      <a:cubicBezTo>
                        <a:pt x="17161" y="14462"/>
                        <a:pt x="17280" y="14650"/>
                        <a:pt x="17280" y="14850"/>
                      </a:cubicBezTo>
                      <a:cubicBezTo>
                        <a:pt x="17280" y="15047"/>
                        <a:pt x="17161" y="15236"/>
                        <a:pt x="16988" y="154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8156"/>
                      </a:lnTo>
                      <a:cubicBezTo>
                        <a:pt x="9338" y="18201"/>
                        <a:pt x="10059" y="18225"/>
                        <a:pt x="10800" y="18225"/>
                      </a:cubicBezTo>
                      <a:cubicBezTo>
                        <a:pt x="11541" y="18225"/>
                        <a:pt x="12262" y="18201"/>
                        <a:pt x="12960" y="18156"/>
                      </a:cubicBezTo>
                      <a:cubicBezTo>
                        <a:pt x="12960" y="181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11542"/>
                      </a:lnTo>
                      <a:cubicBezTo>
                        <a:pt x="12262" y="11498"/>
                        <a:pt x="11541" y="11475"/>
                        <a:pt x="10800" y="11475"/>
                      </a:cubicBezTo>
                      <a:cubicBezTo>
                        <a:pt x="10059" y="11475"/>
                        <a:pt x="9338" y="11498"/>
                        <a:pt x="8640" y="11542"/>
                      </a:cubicBezTo>
                      <a:cubicBezTo>
                        <a:pt x="8640" y="11542"/>
                        <a:pt x="8640" y="2025"/>
                        <a:pt x="8640" y="2025"/>
                      </a:cubicBezTo>
                      <a:close/>
                      <a:moveTo>
                        <a:pt x="17280" y="121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12164"/>
                      </a:lnTo>
                      <a:cubicBezTo>
                        <a:pt x="1710" y="12781"/>
                        <a:pt x="0" y="13749"/>
                        <a:pt x="0" y="14850"/>
                      </a:cubicBezTo>
                      <a:cubicBezTo>
                        <a:pt x="0" y="15950"/>
                        <a:pt x="1710" y="16918"/>
                        <a:pt x="4320" y="175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17534"/>
                      </a:lnTo>
                      <a:cubicBezTo>
                        <a:pt x="19889" y="16918"/>
                        <a:pt x="21600" y="15950"/>
                        <a:pt x="21600" y="14850"/>
                      </a:cubicBezTo>
                      <a:cubicBezTo>
                        <a:pt x="21600" y="13749"/>
                        <a:pt x="19889" y="12781"/>
                        <a:pt x="17280" y="121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SimSun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17" name="组合 30">
              <a:extLst>
                <a:ext uri="{FF2B5EF4-FFF2-40B4-BE49-F238E27FC236}">
                  <a16:creationId xmlns:a16="http://schemas.microsoft.com/office/drawing/2014/main" id="{3D349D04-4DBD-FE4A-97FB-D081BE0DEF96}"/>
                </a:ext>
              </a:extLst>
            </p:cNvPr>
            <p:cNvGrpSpPr/>
            <p:nvPr/>
          </p:nvGrpSpPr>
          <p:grpSpPr>
            <a:xfrm>
              <a:off x="3425274" y="4257821"/>
              <a:ext cx="972000" cy="970097"/>
              <a:chOff x="3300583" y="3617034"/>
              <a:chExt cx="972000" cy="970097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6CB004AA-A660-7443-BC65-C06942D4222D}"/>
                  </a:ext>
                </a:extLst>
              </p:cNvPr>
              <p:cNvSpPr/>
              <p:nvPr/>
            </p:nvSpPr>
            <p:spPr bwMode="auto">
              <a:xfrm>
                <a:off x="3300583" y="3617034"/>
                <a:ext cx="972000" cy="97009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AutoShape 59">
                <a:extLst>
                  <a:ext uri="{FF2B5EF4-FFF2-40B4-BE49-F238E27FC236}">
                    <a16:creationId xmlns:a16="http://schemas.microsoft.com/office/drawing/2014/main" id="{2DC29416-69B7-7345-987B-8FE42A6C7258}"/>
                  </a:ext>
                </a:extLst>
              </p:cNvPr>
              <p:cNvSpPr/>
              <p:nvPr/>
            </p:nvSpPr>
            <p:spPr bwMode="auto">
              <a:xfrm>
                <a:off x="3550650" y="3867188"/>
                <a:ext cx="471867" cy="469789"/>
              </a:xfrm>
              <a:custGeom>
                <a:avLst/>
                <a:gdLst>
                  <a:gd name="T0" fmla="+- 0 10794 23"/>
                  <a:gd name="T1" fmla="*/ T0 w 21543"/>
                  <a:gd name="T2" fmla="*/ 10800 h 21600"/>
                  <a:gd name="T3" fmla="+- 0 10794 23"/>
                  <a:gd name="T4" fmla="*/ T3 w 21543"/>
                  <a:gd name="T5" fmla="*/ 10800 h 21600"/>
                  <a:gd name="T6" fmla="+- 0 10794 23"/>
                  <a:gd name="T7" fmla="*/ T6 w 21543"/>
                  <a:gd name="T8" fmla="*/ 10800 h 21600"/>
                  <a:gd name="T9" fmla="+- 0 10794 23"/>
                  <a:gd name="T10" fmla="*/ T9 w 21543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43" h="21600">
                    <a:moveTo>
                      <a:pt x="16976" y="19986"/>
                    </a:moveTo>
                    <a:lnTo>
                      <a:pt x="11226" y="17680"/>
                    </a:lnTo>
                    <a:cubicBezTo>
                      <a:pt x="11088" y="17626"/>
                      <a:pt x="10946" y="17608"/>
                      <a:pt x="10806" y="17600"/>
                    </a:cubicBezTo>
                    <a:lnTo>
                      <a:pt x="19660" y="3837"/>
                    </a:lnTo>
                    <a:cubicBezTo>
                      <a:pt x="19660" y="3837"/>
                      <a:pt x="16976" y="19986"/>
                      <a:pt x="16976" y="19986"/>
                    </a:cubicBezTo>
                    <a:close/>
                    <a:moveTo>
                      <a:pt x="6859" y="16244"/>
                    </a:moveTo>
                    <a:cubicBezTo>
                      <a:pt x="6858" y="16242"/>
                      <a:pt x="6855" y="16240"/>
                      <a:pt x="6854" y="16238"/>
                    </a:cubicBezTo>
                    <a:lnTo>
                      <a:pt x="19606" y="2552"/>
                    </a:lnTo>
                    <a:lnTo>
                      <a:pt x="8735" y="19536"/>
                    </a:lnTo>
                    <a:cubicBezTo>
                      <a:pt x="8735" y="19536"/>
                      <a:pt x="6859" y="16244"/>
                      <a:pt x="6859" y="16244"/>
                    </a:cubicBezTo>
                    <a:close/>
                    <a:moveTo>
                      <a:pt x="2111" y="14024"/>
                    </a:moveTo>
                    <a:lnTo>
                      <a:pt x="17712" y="3595"/>
                    </a:lnTo>
                    <a:lnTo>
                      <a:pt x="6369" y="15770"/>
                    </a:lnTo>
                    <a:cubicBezTo>
                      <a:pt x="6309" y="15734"/>
                      <a:pt x="6256" y="15687"/>
                      <a:pt x="6190" y="15660"/>
                    </a:cubicBezTo>
                    <a:cubicBezTo>
                      <a:pt x="6190" y="15660"/>
                      <a:pt x="2111" y="14024"/>
                      <a:pt x="2111" y="14024"/>
                    </a:cubicBezTo>
                    <a:close/>
                    <a:moveTo>
                      <a:pt x="21234" y="108"/>
                    </a:moveTo>
                    <a:cubicBezTo>
                      <a:pt x="21123" y="35"/>
                      <a:pt x="20996" y="0"/>
                      <a:pt x="20868" y="0"/>
                    </a:cubicBezTo>
                    <a:cubicBezTo>
                      <a:pt x="20738" y="0"/>
                      <a:pt x="20608" y="36"/>
                      <a:pt x="20495" y="113"/>
                    </a:cubicBezTo>
                    <a:lnTo>
                      <a:pt x="299" y="13613"/>
                    </a:lnTo>
                    <a:cubicBezTo>
                      <a:pt x="91" y="13751"/>
                      <a:pt x="-23" y="13995"/>
                      <a:pt x="3" y="14244"/>
                    </a:cubicBezTo>
                    <a:cubicBezTo>
                      <a:pt x="28" y="14494"/>
                      <a:pt x="190" y="14708"/>
                      <a:pt x="422" y="14801"/>
                    </a:cubicBezTo>
                    <a:lnTo>
                      <a:pt x="5689" y="16914"/>
                    </a:lnTo>
                    <a:lnTo>
                      <a:pt x="8166" y="21259"/>
                    </a:lnTo>
                    <a:cubicBezTo>
                      <a:pt x="8284" y="21468"/>
                      <a:pt x="8505" y="21597"/>
                      <a:pt x="8743" y="21599"/>
                    </a:cubicBezTo>
                    <a:lnTo>
                      <a:pt x="8751" y="21599"/>
                    </a:lnTo>
                    <a:cubicBezTo>
                      <a:pt x="8987" y="21599"/>
                      <a:pt x="9206" y="21474"/>
                      <a:pt x="9328" y="21271"/>
                    </a:cubicBezTo>
                    <a:lnTo>
                      <a:pt x="10726" y="18934"/>
                    </a:lnTo>
                    <a:lnTo>
                      <a:pt x="17253" y="21551"/>
                    </a:lnTo>
                    <a:cubicBezTo>
                      <a:pt x="17332" y="21584"/>
                      <a:pt x="17418" y="21599"/>
                      <a:pt x="17502" y="21599"/>
                    </a:cubicBezTo>
                    <a:cubicBezTo>
                      <a:pt x="17617" y="21599"/>
                      <a:pt x="17731" y="21571"/>
                      <a:pt x="17832" y="21512"/>
                    </a:cubicBezTo>
                    <a:cubicBezTo>
                      <a:pt x="18010" y="21412"/>
                      <a:pt x="18133" y="21238"/>
                      <a:pt x="18167" y="21035"/>
                    </a:cubicBezTo>
                    <a:lnTo>
                      <a:pt x="21533" y="785"/>
                    </a:lnTo>
                    <a:cubicBezTo>
                      <a:pt x="21576" y="520"/>
                      <a:pt x="21459" y="254"/>
                      <a:pt x="21234" y="10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SimSun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20" name="文本框 6">
            <a:extLst>
              <a:ext uri="{FF2B5EF4-FFF2-40B4-BE49-F238E27FC236}">
                <a16:creationId xmlns:a16="http://schemas.microsoft.com/office/drawing/2014/main" id="{27F93100-0500-474C-BCF5-440342359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8306" y="892498"/>
            <a:ext cx="5829300" cy="69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invited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friends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help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test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whole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application.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 built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more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user-friendly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project according to their feedback.</a:t>
            </a:r>
          </a:p>
        </p:txBody>
      </p:sp>
      <p:sp>
        <p:nvSpPr>
          <p:cNvPr id="23" name="矩形 17">
            <a:extLst>
              <a:ext uri="{FF2B5EF4-FFF2-40B4-BE49-F238E27FC236}">
                <a16:creationId xmlns:a16="http://schemas.microsoft.com/office/drawing/2014/main" id="{90DDEF64-97D8-DC42-9976-4E73989A5C00}"/>
              </a:ext>
            </a:extLst>
          </p:cNvPr>
          <p:cNvSpPr/>
          <p:nvPr/>
        </p:nvSpPr>
        <p:spPr>
          <a:xfrm>
            <a:off x="213675" y="2739839"/>
            <a:ext cx="25220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detail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page,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we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add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not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only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attributes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belonging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member,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but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also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group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information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 member belongs to.</a:t>
            </a:r>
          </a:p>
        </p:txBody>
      </p:sp>
      <p:sp>
        <p:nvSpPr>
          <p:cNvPr id="24" name="矩形 18">
            <a:extLst>
              <a:ext uri="{FF2B5EF4-FFF2-40B4-BE49-F238E27FC236}">
                <a16:creationId xmlns:a16="http://schemas.microsoft.com/office/drawing/2014/main" id="{8E1E43DF-FC34-B74B-84A4-91BA4CF4C2B0}"/>
              </a:ext>
            </a:extLst>
          </p:cNvPr>
          <p:cNvSpPr/>
          <p:nvPr/>
        </p:nvSpPr>
        <p:spPr>
          <a:xfrm>
            <a:off x="92835" y="2379071"/>
            <a:ext cx="2555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1.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Add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more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hyper-links</a:t>
            </a:r>
            <a:endParaRPr lang="zh-CN" altLang="en-US" sz="1200" dirty="0">
              <a:solidFill>
                <a:srgbClr val="EB8374"/>
              </a:solidFill>
              <a:latin typeface="方正兰亭黑_GBK"/>
              <a:ea typeface="方正兰亭黑_GBK"/>
            </a:endParaRPr>
          </a:p>
        </p:txBody>
      </p:sp>
      <p:sp>
        <p:nvSpPr>
          <p:cNvPr id="25" name="矩形 18">
            <a:extLst>
              <a:ext uri="{FF2B5EF4-FFF2-40B4-BE49-F238E27FC236}">
                <a16:creationId xmlns:a16="http://schemas.microsoft.com/office/drawing/2014/main" id="{467A8449-5EBE-604B-B1D8-D95DABC14803}"/>
              </a:ext>
            </a:extLst>
          </p:cNvPr>
          <p:cNvSpPr/>
          <p:nvPr/>
        </p:nvSpPr>
        <p:spPr>
          <a:xfrm>
            <a:off x="6511646" y="3167220"/>
            <a:ext cx="14446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2.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Change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UI</a:t>
            </a:r>
            <a:endParaRPr lang="zh-CN" altLang="en-US" sz="1200" dirty="0">
              <a:solidFill>
                <a:srgbClr val="EB8374"/>
              </a:solidFill>
              <a:latin typeface="方正兰亭黑_GBK"/>
              <a:ea typeface="方正兰亭黑_GBK"/>
            </a:endParaRPr>
          </a:p>
        </p:txBody>
      </p:sp>
      <p:sp>
        <p:nvSpPr>
          <p:cNvPr id="26" name="矩形 17">
            <a:extLst>
              <a:ext uri="{FF2B5EF4-FFF2-40B4-BE49-F238E27FC236}">
                <a16:creationId xmlns:a16="http://schemas.microsoft.com/office/drawing/2014/main" id="{C968599C-CE30-E544-9A7E-27CDED98237A}"/>
              </a:ext>
            </a:extLst>
          </p:cNvPr>
          <p:cNvSpPr/>
          <p:nvPr/>
        </p:nvSpPr>
        <p:spPr>
          <a:xfrm>
            <a:off x="6545473" y="3502257"/>
            <a:ext cx="25220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After listening to users’ advice, we combined 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group search and member search together into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one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 page using tab.</a:t>
            </a:r>
          </a:p>
        </p:txBody>
      </p:sp>
      <p:sp>
        <p:nvSpPr>
          <p:cNvPr id="27" name="矩形 17">
            <a:extLst>
              <a:ext uri="{FF2B5EF4-FFF2-40B4-BE49-F238E27FC236}">
                <a16:creationId xmlns:a16="http://schemas.microsoft.com/office/drawing/2014/main" id="{FB009857-B407-8943-AEA6-8C01CD109E9C}"/>
              </a:ext>
            </a:extLst>
          </p:cNvPr>
          <p:cNvSpPr/>
          <p:nvPr/>
        </p:nvSpPr>
        <p:spPr>
          <a:xfrm>
            <a:off x="588107" y="4666517"/>
            <a:ext cx="25220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order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present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images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of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 each member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and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group., we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crawled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data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source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again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make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description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page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looks better.</a:t>
            </a:r>
          </a:p>
        </p:txBody>
      </p:sp>
      <p:sp>
        <p:nvSpPr>
          <p:cNvPr id="28" name="矩形 18">
            <a:extLst>
              <a:ext uri="{FF2B5EF4-FFF2-40B4-BE49-F238E27FC236}">
                <a16:creationId xmlns:a16="http://schemas.microsoft.com/office/drawing/2014/main" id="{27FC5D74-FE09-7942-BFF3-DA60D7ED3C89}"/>
              </a:ext>
            </a:extLst>
          </p:cNvPr>
          <p:cNvSpPr/>
          <p:nvPr/>
        </p:nvSpPr>
        <p:spPr>
          <a:xfrm>
            <a:off x="396070" y="4418078"/>
            <a:ext cx="30123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3.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Retrieve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more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information</a:t>
            </a:r>
            <a:endParaRPr lang="zh-CN" altLang="en-US" sz="1200" dirty="0">
              <a:solidFill>
                <a:srgbClr val="EB8374"/>
              </a:solidFill>
              <a:latin typeface="方正兰亭黑_GBK"/>
              <a:ea typeface="方正兰亭黑_GBK"/>
            </a:endParaRPr>
          </a:p>
        </p:txBody>
      </p:sp>
      <p:pic>
        <p:nvPicPr>
          <p:cNvPr id="30" name="Picture 29" descr="A picture containing table&#10;&#10;Description automatically generated">
            <a:extLst>
              <a:ext uri="{FF2B5EF4-FFF2-40B4-BE49-F238E27FC236}">
                <a16:creationId xmlns:a16="http://schemas.microsoft.com/office/drawing/2014/main" id="{7B5AF22C-80E7-024C-8AF7-DEB621E28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99" y="1672961"/>
            <a:ext cx="2522050" cy="670684"/>
          </a:xfrm>
          <a:prstGeom prst="rect">
            <a:avLst/>
          </a:prstGeom>
        </p:spPr>
      </p:pic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5BDCCAB-C7EC-6646-8354-817BC77940BE}"/>
              </a:ext>
            </a:extLst>
          </p:cNvPr>
          <p:cNvCxnSpPr>
            <a:endCxn id="30" idx="1"/>
          </p:cNvCxnSpPr>
          <p:nvPr/>
        </p:nvCxnSpPr>
        <p:spPr>
          <a:xfrm flipV="1">
            <a:off x="396070" y="2008303"/>
            <a:ext cx="685829" cy="307916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lose up of a mans face&#10;&#10;Description automatically generated">
            <a:extLst>
              <a:ext uri="{FF2B5EF4-FFF2-40B4-BE49-F238E27FC236}">
                <a16:creationId xmlns:a16="http://schemas.microsoft.com/office/drawing/2014/main" id="{B5054945-1765-5B47-B561-9BCE9D53E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40" y="1849371"/>
            <a:ext cx="2426190" cy="1097060"/>
          </a:xfrm>
          <a:prstGeom prst="rect">
            <a:avLst/>
          </a:prstGeom>
        </p:spPr>
      </p:pic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83FD5F7C-3DAA-0643-9C45-9F3E8F0D869E}"/>
              </a:ext>
            </a:extLst>
          </p:cNvPr>
          <p:cNvCxnSpPr/>
          <p:nvPr/>
        </p:nvCxnSpPr>
        <p:spPr>
          <a:xfrm rot="10800000">
            <a:off x="8267700" y="3046468"/>
            <a:ext cx="480230" cy="382532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4B09F81F-D5DA-8E4C-A871-8EAD4237C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58" y="4518205"/>
            <a:ext cx="2051072" cy="216797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66679C7-9B34-B14C-B354-468CE57DB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04" y="6170441"/>
            <a:ext cx="4724400" cy="419100"/>
          </a:xfrm>
          <a:prstGeom prst="rect">
            <a:avLst/>
          </a:prstGeom>
        </p:spPr>
      </p:pic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FBA0C6AB-AC35-1D4D-8F1F-8B3A13E4E8CC}"/>
              </a:ext>
            </a:extLst>
          </p:cNvPr>
          <p:cNvCxnSpPr/>
          <p:nvPr/>
        </p:nvCxnSpPr>
        <p:spPr>
          <a:xfrm>
            <a:off x="2342924" y="5657850"/>
            <a:ext cx="767233" cy="32385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303889"/>
      </p:ext>
    </p:extLst>
  </p:cSld>
  <p:clrMapOvr>
    <a:masterClrMapping/>
  </p:clrMapOvr>
  <p:transition advClick="0" advTm="20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A4573DE4-8740-D443-A909-C5DF02D5B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6981" y="486520"/>
            <a:ext cx="26757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Conclusion</a:t>
            </a:r>
          </a:p>
        </p:txBody>
      </p:sp>
      <p:sp>
        <p:nvSpPr>
          <p:cNvPr id="3" name="矩形 37">
            <a:extLst>
              <a:ext uri="{FF2B5EF4-FFF2-40B4-BE49-F238E27FC236}">
                <a16:creationId xmlns:a16="http://schemas.microsoft.com/office/drawing/2014/main" id="{352F0D9C-7143-9A4E-A021-227292F64EE6}"/>
              </a:ext>
            </a:extLst>
          </p:cNvPr>
          <p:cNvSpPr/>
          <p:nvPr/>
        </p:nvSpPr>
        <p:spPr>
          <a:xfrm>
            <a:off x="5280721" y="1578248"/>
            <a:ext cx="3610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system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helps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digest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all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learnt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from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class.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From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crawling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data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building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full-stack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project.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矩形 37">
            <a:extLst>
              <a:ext uri="{FF2B5EF4-FFF2-40B4-BE49-F238E27FC236}">
                <a16:creationId xmlns:a16="http://schemas.microsoft.com/office/drawing/2014/main" id="{BE85A2FF-CCA5-9D4E-B21E-9575B645CAD7}"/>
              </a:ext>
            </a:extLst>
          </p:cNvPr>
          <p:cNvSpPr/>
          <p:nvPr/>
        </p:nvSpPr>
        <p:spPr>
          <a:xfrm>
            <a:off x="5322627" y="2987803"/>
            <a:ext cx="3610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learnt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that knowledge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graph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better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way when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trying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analyze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complicate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relationships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among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different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entities.</a:t>
            </a:r>
          </a:p>
        </p:txBody>
      </p:sp>
      <p:sp>
        <p:nvSpPr>
          <p:cNvPr id="5" name="矩形 37">
            <a:extLst>
              <a:ext uri="{FF2B5EF4-FFF2-40B4-BE49-F238E27FC236}">
                <a16:creationId xmlns:a16="http://schemas.microsoft.com/office/drawing/2014/main" id="{05F63FBE-BFDD-5E40-AC43-A8E283647EA9}"/>
              </a:ext>
            </a:extLst>
          </p:cNvPr>
          <p:cNvSpPr/>
          <p:nvPr/>
        </p:nvSpPr>
        <p:spPr>
          <a:xfrm>
            <a:off x="5335130" y="4346058"/>
            <a:ext cx="3610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With the trend page and predict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tool, we have a better understanding of data visualization and machine learning.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0824A68-EA85-6D42-A5D9-3D0982718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1838160"/>
              </p:ext>
            </p:extLst>
          </p:nvPr>
        </p:nvGraphicFramePr>
        <p:xfrm>
          <a:off x="-488559" y="149441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组合 51">
            <a:extLst>
              <a:ext uri="{FF2B5EF4-FFF2-40B4-BE49-F238E27FC236}">
                <a16:creationId xmlns:a16="http://schemas.microsoft.com/office/drawing/2014/main" id="{985642DD-6BCF-C84D-818F-58AC833D4F8A}"/>
              </a:ext>
            </a:extLst>
          </p:cNvPr>
          <p:cNvGrpSpPr/>
          <p:nvPr/>
        </p:nvGrpSpPr>
        <p:grpSpPr>
          <a:xfrm>
            <a:off x="4902681" y="1368275"/>
            <a:ext cx="419947" cy="419947"/>
            <a:chOff x="4232796" y="1916853"/>
            <a:chExt cx="419947" cy="419947"/>
          </a:xfrm>
        </p:grpSpPr>
        <p:sp>
          <p:nvSpPr>
            <p:cNvPr id="8" name="椭圆 31">
              <a:extLst>
                <a:ext uri="{FF2B5EF4-FFF2-40B4-BE49-F238E27FC236}">
                  <a16:creationId xmlns:a16="http://schemas.microsoft.com/office/drawing/2014/main" id="{03C37DCE-E6C2-AF46-8C3F-923867F73B10}"/>
                </a:ext>
              </a:extLst>
            </p:cNvPr>
            <p:cNvSpPr/>
            <p:nvPr/>
          </p:nvSpPr>
          <p:spPr>
            <a:xfrm>
              <a:off x="4232796" y="1916853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华文细黑" panose="02010600040101010101" pitchFamily="2" charset="-122"/>
              </a:endParaRPr>
            </a:p>
          </p:txBody>
        </p:sp>
        <p:sp>
          <p:nvSpPr>
            <p:cNvPr id="9" name="AutoShape 4">
              <a:extLst>
                <a:ext uri="{FF2B5EF4-FFF2-40B4-BE49-F238E27FC236}">
                  <a16:creationId xmlns:a16="http://schemas.microsoft.com/office/drawing/2014/main" id="{9CB6CAD4-03C5-3940-8119-550131B186E4}"/>
                </a:ext>
              </a:extLst>
            </p:cNvPr>
            <p:cNvSpPr/>
            <p:nvPr/>
          </p:nvSpPr>
          <p:spPr bwMode="auto">
            <a:xfrm>
              <a:off x="4332650" y="2013551"/>
              <a:ext cx="225522" cy="2265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8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10" name="组合 53">
            <a:extLst>
              <a:ext uri="{FF2B5EF4-FFF2-40B4-BE49-F238E27FC236}">
                <a16:creationId xmlns:a16="http://schemas.microsoft.com/office/drawing/2014/main" id="{A03EA534-9626-4D48-ABF3-4E9FFF30C57F}"/>
              </a:ext>
            </a:extLst>
          </p:cNvPr>
          <p:cNvGrpSpPr/>
          <p:nvPr/>
        </p:nvGrpSpPr>
        <p:grpSpPr>
          <a:xfrm>
            <a:off x="4947943" y="4346058"/>
            <a:ext cx="419947" cy="419947"/>
            <a:chOff x="4232795" y="3470487"/>
            <a:chExt cx="419947" cy="419947"/>
          </a:xfrm>
        </p:grpSpPr>
        <p:sp>
          <p:nvSpPr>
            <p:cNvPr id="11" name="椭圆 33">
              <a:extLst>
                <a:ext uri="{FF2B5EF4-FFF2-40B4-BE49-F238E27FC236}">
                  <a16:creationId xmlns:a16="http://schemas.microsoft.com/office/drawing/2014/main" id="{6AD2CA2A-83B4-F94D-9AEC-FC86291892A6}"/>
                </a:ext>
              </a:extLst>
            </p:cNvPr>
            <p:cNvSpPr/>
            <p:nvPr/>
          </p:nvSpPr>
          <p:spPr>
            <a:xfrm>
              <a:off x="4232795" y="3470487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12" name="组合 47">
              <a:extLst>
                <a:ext uri="{FF2B5EF4-FFF2-40B4-BE49-F238E27FC236}">
                  <a16:creationId xmlns:a16="http://schemas.microsoft.com/office/drawing/2014/main" id="{F4D9531B-698A-BD42-B059-1E03A6A9BB5A}"/>
                </a:ext>
              </a:extLst>
            </p:cNvPr>
            <p:cNvGrpSpPr/>
            <p:nvPr/>
          </p:nvGrpSpPr>
          <p:grpSpPr>
            <a:xfrm>
              <a:off x="4326403" y="3585721"/>
              <a:ext cx="232730" cy="189479"/>
              <a:chOff x="7550150" y="3613150"/>
              <a:chExt cx="358775" cy="292100"/>
            </a:xfrm>
          </p:grpSpPr>
          <p:sp>
            <p:nvSpPr>
              <p:cNvPr id="13" name="AutoShape 5">
                <a:extLst>
                  <a:ext uri="{FF2B5EF4-FFF2-40B4-BE49-F238E27FC236}">
                    <a16:creationId xmlns:a16="http://schemas.microsoft.com/office/drawing/2014/main" id="{28442F72-9042-A246-8222-ABDA88CACC49}"/>
                  </a:ext>
                </a:extLst>
              </p:cNvPr>
              <p:cNvSpPr/>
              <p:nvPr/>
            </p:nvSpPr>
            <p:spPr bwMode="auto">
              <a:xfrm>
                <a:off x="7796213" y="3702050"/>
                <a:ext cx="68262" cy="90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14" name="AutoShape 6">
                <a:extLst>
                  <a:ext uri="{FF2B5EF4-FFF2-40B4-BE49-F238E27FC236}">
                    <a16:creationId xmlns:a16="http://schemas.microsoft.com/office/drawing/2014/main" id="{0B2C92F6-DCC2-6749-80D5-B744F322245A}"/>
                  </a:ext>
                </a:extLst>
              </p:cNvPr>
              <p:cNvSpPr/>
              <p:nvPr/>
            </p:nvSpPr>
            <p:spPr bwMode="auto">
              <a:xfrm>
                <a:off x="7550150" y="3613150"/>
                <a:ext cx="358775" cy="2921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15" name="组合 52">
            <a:extLst>
              <a:ext uri="{FF2B5EF4-FFF2-40B4-BE49-F238E27FC236}">
                <a16:creationId xmlns:a16="http://schemas.microsoft.com/office/drawing/2014/main" id="{0C9DAD69-AF18-AE43-A9A0-58BB7CD5D2FA}"/>
              </a:ext>
            </a:extLst>
          </p:cNvPr>
          <p:cNvGrpSpPr/>
          <p:nvPr/>
        </p:nvGrpSpPr>
        <p:grpSpPr>
          <a:xfrm>
            <a:off x="4902680" y="2987803"/>
            <a:ext cx="419947" cy="419947"/>
            <a:chOff x="4232796" y="2693670"/>
            <a:chExt cx="419947" cy="419947"/>
          </a:xfrm>
        </p:grpSpPr>
        <p:sp>
          <p:nvSpPr>
            <p:cNvPr id="16" name="椭圆 32">
              <a:extLst>
                <a:ext uri="{FF2B5EF4-FFF2-40B4-BE49-F238E27FC236}">
                  <a16:creationId xmlns:a16="http://schemas.microsoft.com/office/drawing/2014/main" id="{FBAB971F-113E-BE4C-B5D7-1366A4DEF3DB}"/>
                </a:ext>
              </a:extLst>
            </p:cNvPr>
            <p:cNvSpPr/>
            <p:nvPr/>
          </p:nvSpPr>
          <p:spPr>
            <a:xfrm>
              <a:off x="4232796" y="2693670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7" name="AutoShape 28">
              <a:extLst>
                <a:ext uri="{FF2B5EF4-FFF2-40B4-BE49-F238E27FC236}">
                  <a16:creationId xmlns:a16="http://schemas.microsoft.com/office/drawing/2014/main" id="{322DE9DE-3C02-5041-A967-F28FF3520708}"/>
                </a:ext>
              </a:extLst>
            </p:cNvPr>
            <p:cNvSpPr/>
            <p:nvPr/>
          </p:nvSpPr>
          <p:spPr bwMode="auto">
            <a:xfrm>
              <a:off x="4332650" y="2786763"/>
              <a:ext cx="233759" cy="2337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311367"/>
      </p:ext>
    </p:extLst>
  </p:cSld>
  <p:clrMapOvr>
    <a:masterClrMapping/>
  </p:clrMapOvr>
  <p:transition advClick="0" advTm="20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5"/>
          <p:cNvSpPr txBox="1">
            <a:spLocks noChangeArrowheads="1"/>
          </p:cNvSpPr>
          <p:nvPr/>
        </p:nvSpPr>
        <p:spPr bwMode="auto">
          <a:xfrm>
            <a:off x="5598460" y="1783959"/>
            <a:ext cx="3065480" cy="28891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7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Thank</a:t>
            </a:r>
            <a:r>
              <a:rPr lang="en-US" altLang="zh-CN" sz="47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 You for Watching!</a:t>
            </a:r>
            <a:endParaRPr lang="en-US" altLang="zh-CN" sz="4700" b="1">
              <a:latin typeface="+mj-lt"/>
              <a:ea typeface="+mj-ea"/>
              <a:cs typeface="+mj-cs"/>
            </a:endParaRP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6A2825D-F2EE-F64A-BB7F-CCE8335A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37" b="5884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9839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20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8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5">
            <a:extLst>
              <a:ext uri="{FF2B5EF4-FFF2-40B4-BE49-F238E27FC236}">
                <a16:creationId xmlns:a16="http://schemas.microsoft.com/office/drawing/2014/main" id="{60D0FAA2-AC97-074F-AA9B-497C22F35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858" y="4646394"/>
            <a:ext cx="4634283" cy="13132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20CB0AEA-B839-46AC-B480-2175561F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687" y="1"/>
            <a:ext cx="2367069" cy="2581871"/>
          </a:xfrm>
          <a:custGeom>
            <a:avLst/>
            <a:gdLst>
              <a:gd name="connsiteX0" fmla="*/ 0 w 3156092"/>
              <a:gd name="connsiteY0" fmla="*/ 0 h 3442494"/>
              <a:gd name="connsiteX1" fmla="*/ 2765641 w 3156092"/>
              <a:gd name="connsiteY1" fmla="*/ 0 h 3442494"/>
              <a:gd name="connsiteX2" fmla="*/ 2781296 w 3156092"/>
              <a:gd name="connsiteY2" fmla="*/ 20935 h 3442494"/>
              <a:gd name="connsiteX3" fmla="*/ 3156092 w 3156092"/>
              <a:gd name="connsiteY3" fmla="*/ 1247934 h 3442494"/>
              <a:gd name="connsiteX4" fmla="*/ 961532 w 3156092"/>
              <a:gd name="connsiteY4" fmla="*/ 3442494 h 3442494"/>
              <a:gd name="connsiteX5" fmla="*/ 107310 w 3156092"/>
              <a:gd name="connsiteY5" fmla="*/ 3270035 h 3442494"/>
              <a:gd name="connsiteX6" fmla="*/ 0 w 3156092"/>
              <a:gd name="connsiteY6" fmla="*/ 3218341 h 344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6092" h="3442494">
                <a:moveTo>
                  <a:pt x="0" y="0"/>
                </a:moveTo>
                <a:lnTo>
                  <a:pt x="2765641" y="0"/>
                </a:lnTo>
                <a:lnTo>
                  <a:pt x="2781296" y="20935"/>
                </a:lnTo>
                <a:cubicBezTo>
                  <a:pt x="3017923" y="371189"/>
                  <a:pt x="3156092" y="793426"/>
                  <a:pt x="3156092" y="1247934"/>
                </a:cubicBezTo>
                <a:cubicBezTo>
                  <a:pt x="3156092" y="2459956"/>
                  <a:pt x="2173554" y="3442494"/>
                  <a:pt x="961532" y="3442494"/>
                </a:cubicBezTo>
                <a:cubicBezTo>
                  <a:pt x="658527" y="3442494"/>
                  <a:pt x="369864" y="3381086"/>
                  <a:pt x="107310" y="3270035"/>
                </a:cubicBezTo>
                <a:lnTo>
                  <a:pt x="0" y="321834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BC3318E7-A970-4403-9682-E7D429976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683" y="0"/>
            <a:ext cx="2254012" cy="2468813"/>
          </a:xfrm>
          <a:custGeom>
            <a:avLst/>
            <a:gdLst>
              <a:gd name="connsiteX0" fmla="*/ 0 w 3005349"/>
              <a:gd name="connsiteY0" fmla="*/ 0 h 3291750"/>
              <a:gd name="connsiteX1" fmla="*/ 2577617 w 3005349"/>
              <a:gd name="connsiteY1" fmla="*/ 0 h 3291750"/>
              <a:gd name="connsiteX2" fmla="*/ 2656297 w 3005349"/>
              <a:gd name="connsiteY2" fmla="*/ 105217 h 3291750"/>
              <a:gd name="connsiteX3" fmla="*/ 3005349 w 3005349"/>
              <a:gd name="connsiteY3" fmla="*/ 1247934 h 3291750"/>
              <a:gd name="connsiteX4" fmla="*/ 961533 w 3005349"/>
              <a:gd name="connsiteY4" fmla="*/ 3291750 h 3291750"/>
              <a:gd name="connsiteX5" fmla="*/ 165988 w 3005349"/>
              <a:gd name="connsiteY5" fmla="*/ 3131137 h 3291750"/>
              <a:gd name="connsiteX6" fmla="*/ 0 w 3005349"/>
              <a:gd name="connsiteY6" fmla="*/ 3051176 h 329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5349" h="3291750">
                <a:moveTo>
                  <a:pt x="0" y="0"/>
                </a:moveTo>
                <a:lnTo>
                  <a:pt x="2577617" y="0"/>
                </a:lnTo>
                <a:lnTo>
                  <a:pt x="2656297" y="105217"/>
                </a:lnTo>
                <a:cubicBezTo>
                  <a:pt x="2876670" y="431412"/>
                  <a:pt x="3005349" y="824646"/>
                  <a:pt x="3005349" y="1247934"/>
                </a:cubicBezTo>
                <a:cubicBezTo>
                  <a:pt x="3005349" y="2376702"/>
                  <a:pt x="2090301" y="3291750"/>
                  <a:pt x="961533" y="3291750"/>
                </a:cubicBezTo>
                <a:cubicBezTo>
                  <a:pt x="679341" y="3291750"/>
                  <a:pt x="410507" y="3234560"/>
                  <a:pt x="165988" y="3131137"/>
                </a:cubicBezTo>
                <a:lnTo>
                  <a:pt x="0" y="305117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D151BC-0E1C-1E46-9434-FC8339B16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4900" y="-350583"/>
            <a:ext cx="1662521" cy="1662521"/>
          </a:xfrm>
          <a:prstGeom prst="rect">
            <a:avLst/>
          </a:prstGeom>
        </p:spPr>
      </p:pic>
      <p:sp>
        <p:nvSpPr>
          <p:cNvPr id="84" name="Oval 83">
            <a:extLst>
              <a:ext uri="{FF2B5EF4-FFF2-40B4-BE49-F238E27FC236}">
                <a16:creationId xmlns:a16="http://schemas.microsoft.com/office/drawing/2014/main" id="{3B50BB8F-1CF3-4420-A246-F2AE47F17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27357" y="1010226"/>
            <a:ext cx="2917173" cy="2917173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7F871D6D-54EF-4FAA-A4E3-1F4D4F8D6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3278" y="1161986"/>
            <a:ext cx="2613652" cy="2613652"/>
          </a:xfrm>
          <a:custGeom>
            <a:avLst/>
            <a:gdLst>
              <a:gd name="connsiteX0" fmla="*/ 1417320 w 2834640"/>
              <a:gd name="connsiteY0" fmla="*/ 0 h 2834640"/>
              <a:gd name="connsiteX1" fmla="*/ 2834640 w 2834640"/>
              <a:gd name="connsiteY1" fmla="*/ 1417320 h 2834640"/>
              <a:gd name="connsiteX2" fmla="*/ 1417320 w 2834640"/>
              <a:gd name="connsiteY2" fmla="*/ 2834640 h 2834640"/>
              <a:gd name="connsiteX3" fmla="*/ 0 w 2834640"/>
              <a:gd name="connsiteY3" fmla="*/ 1417320 h 2834640"/>
              <a:gd name="connsiteX4" fmla="*/ 1417320 w 2834640"/>
              <a:gd name="connsiteY4" fmla="*/ 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3864C5F7-9C3C-44B2-B562-3C9187F97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973" y="-1"/>
            <a:ext cx="3389309" cy="2063931"/>
          </a:xfrm>
          <a:custGeom>
            <a:avLst/>
            <a:gdLst>
              <a:gd name="connsiteX0" fmla="*/ 48890 w 3986784"/>
              <a:gd name="connsiteY0" fmla="*/ 0 h 2427765"/>
              <a:gd name="connsiteX1" fmla="*/ 3937894 w 3986784"/>
              <a:gd name="connsiteY1" fmla="*/ 0 h 2427765"/>
              <a:gd name="connsiteX2" fmla="*/ 3946285 w 3986784"/>
              <a:gd name="connsiteY2" fmla="*/ 32635 h 2427765"/>
              <a:gd name="connsiteX3" fmla="*/ 3986784 w 3986784"/>
              <a:gd name="connsiteY3" fmla="*/ 434373 h 2427765"/>
              <a:gd name="connsiteX4" fmla="*/ 1993392 w 3986784"/>
              <a:gd name="connsiteY4" fmla="*/ 2427765 h 2427765"/>
              <a:gd name="connsiteX5" fmla="*/ 0 w 3986784"/>
              <a:gd name="connsiteY5" fmla="*/ 434373 h 2427765"/>
              <a:gd name="connsiteX6" fmla="*/ 40499 w 3986784"/>
              <a:gd name="connsiteY6" fmla="*/ 32635 h 242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6784" h="2427765">
                <a:moveTo>
                  <a:pt x="48890" y="0"/>
                </a:moveTo>
                <a:lnTo>
                  <a:pt x="3937894" y="0"/>
                </a:lnTo>
                <a:lnTo>
                  <a:pt x="3946285" y="32635"/>
                </a:lnTo>
                <a:cubicBezTo>
                  <a:pt x="3972839" y="162400"/>
                  <a:pt x="3986784" y="296758"/>
                  <a:pt x="3986784" y="434373"/>
                </a:cubicBezTo>
                <a:cubicBezTo>
                  <a:pt x="3986784" y="1535293"/>
                  <a:pt x="3094312" y="2427765"/>
                  <a:pt x="1993392" y="2427765"/>
                </a:cubicBezTo>
                <a:cubicBezTo>
                  <a:pt x="892472" y="2427765"/>
                  <a:pt x="0" y="1535293"/>
                  <a:pt x="0" y="434373"/>
                </a:cubicBezTo>
                <a:cubicBezTo>
                  <a:pt x="0" y="296758"/>
                  <a:pt x="13945" y="162400"/>
                  <a:pt x="40499" y="32635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1C633F89-CD86-4B32-ACC7-76B3DFFBF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3899" y="-17903"/>
            <a:ext cx="3109457" cy="1924005"/>
          </a:xfrm>
          <a:custGeom>
            <a:avLst/>
            <a:gdLst>
              <a:gd name="connsiteX0" fmla="*/ 54075 w 3657600"/>
              <a:gd name="connsiteY0" fmla="*/ 0 h 2263173"/>
              <a:gd name="connsiteX1" fmla="*/ 3603525 w 3657600"/>
              <a:gd name="connsiteY1" fmla="*/ 0 h 2263173"/>
              <a:gd name="connsiteX2" fmla="*/ 3620445 w 3657600"/>
              <a:gd name="connsiteY2" fmla="*/ 65806 h 2263173"/>
              <a:gd name="connsiteX3" fmla="*/ 3657600 w 3657600"/>
              <a:gd name="connsiteY3" fmla="*/ 434373 h 2263173"/>
              <a:gd name="connsiteX4" fmla="*/ 1828800 w 3657600"/>
              <a:gd name="connsiteY4" fmla="*/ 2263173 h 2263173"/>
              <a:gd name="connsiteX5" fmla="*/ 0 w 3657600"/>
              <a:gd name="connsiteY5" fmla="*/ 434373 h 2263173"/>
              <a:gd name="connsiteX6" fmla="*/ 37155 w 3657600"/>
              <a:gd name="connsiteY6" fmla="*/ 65806 h 2263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7600" h="2263173">
                <a:moveTo>
                  <a:pt x="54075" y="0"/>
                </a:moveTo>
                <a:lnTo>
                  <a:pt x="3603525" y="0"/>
                </a:lnTo>
                <a:lnTo>
                  <a:pt x="3620445" y="65806"/>
                </a:lnTo>
                <a:cubicBezTo>
                  <a:pt x="3644807" y="184856"/>
                  <a:pt x="3657600" y="308121"/>
                  <a:pt x="3657600" y="434373"/>
                </a:cubicBezTo>
                <a:cubicBezTo>
                  <a:pt x="3657600" y="1444391"/>
                  <a:pt x="2838818" y="2263173"/>
                  <a:pt x="1828800" y="2263173"/>
                </a:cubicBezTo>
                <a:cubicBezTo>
                  <a:pt x="818782" y="2263173"/>
                  <a:pt x="0" y="1444391"/>
                  <a:pt x="0" y="434373"/>
                </a:cubicBezTo>
                <a:cubicBezTo>
                  <a:pt x="0" y="308121"/>
                  <a:pt x="12794" y="184856"/>
                  <a:pt x="37155" y="658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6E6E2C1E-E9BB-473F-9B15-9231E36D8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3525" y="2399502"/>
            <a:ext cx="3810475" cy="4463723"/>
          </a:xfrm>
          <a:custGeom>
            <a:avLst/>
            <a:gdLst>
              <a:gd name="connsiteX0" fmla="*/ 2839212 w 3835850"/>
              <a:gd name="connsiteY0" fmla="*/ 0 h 4493449"/>
              <a:gd name="connsiteX1" fmla="*/ 3683507 w 3835850"/>
              <a:gd name="connsiteY1" fmla="*/ 127646 h 4493449"/>
              <a:gd name="connsiteX2" fmla="*/ 3835850 w 3835850"/>
              <a:gd name="connsiteY2" fmla="*/ 183404 h 4493449"/>
              <a:gd name="connsiteX3" fmla="*/ 3835850 w 3835850"/>
              <a:gd name="connsiteY3" fmla="*/ 4493449 h 4493449"/>
              <a:gd name="connsiteX4" fmla="*/ 534850 w 3835850"/>
              <a:gd name="connsiteY4" fmla="*/ 4493449 h 4493449"/>
              <a:gd name="connsiteX5" fmla="*/ 484893 w 3835850"/>
              <a:gd name="connsiteY5" fmla="*/ 4426642 h 4493449"/>
              <a:gd name="connsiteX6" fmla="*/ 0 w 3835850"/>
              <a:gd name="connsiteY6" fmla="*/ 2839212 h 4493449"/>
              <a:gd name="connsiteX7" fmla="*/ 2839212 w 3835850"/>
              <a:gd name="connsiteY7" fmla="*/ 0 h 449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35850" h="4493449">
                <a:moveTo>
                  <a:pt x="2839212" y="0"/>
                </a:moveTo>
                <a:cubicBezTo>
                  <a:pt x="3133222" y="0"/>
                  <a:pt x="3416794" y="44689"/>
                  <a:pt x="3683507" y="127646"/>
                </a:cubicBezTo>
                <a:lnTo>
                  <a:pt x="3835850" y="183404"/>
                </a:lnTo>
                <a:lnTo>
                  <a:pt x="3835850" y="4493449"/>
                </a:lnTo>
                <a:lnTo>
                  <a:pt x="534850" y="4493449"/>
                </a:lnTo>
                <a:lnTo>
                  <a:pt x="484893" y="4426642"/>
                </a:lnTo>
                <a:cubicBezTo>
                  <a:pt x="178757" y="3973501"/>
                  <a:pt x="0" y="3427232"/>
                  <a:pt x="0" y="2839212"/>
                </a:cubicBezTo>
                <a:cubicBezTo>
                  <a:pt x="0" y="1271159"/>
                  <a:pt x="1271159" y="0"/>
                  <a:pt x="28392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684BB5A-9B2C-40C0-A8F4-C812CDB9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6962" y="2562938"/>
            <a:ext cx="3647037" cy="4300285"/>
          </a:xfrm>
          <a:custGeom>
            <a:avLst/>
            <a:gdLst>
              <a:gd name="connsiteX0" fmla="*/ 2674686 w 3671324"/>
              <a:gd name="connsiteY0" fmla="*/ 0 h 4328922"/>
              <a:gd name="connsiteX1" fmla="*/ 3470056 w 3671324"/>
              <a:gd name="connsiteY1" fmla="*/ 120249 h 4328922"/>
              <a:gd name="connsiteX2" fmla="*/ 3671324 w 3671324"/>
              <a:gd name="connsiteY2" fmla="*/ 193914 h 4328922"/>
              <a:gd name="connsiteX3" fmla="*/ 3671324 w 3671324"/>
              <a:gd name="connsiteY3" fmla="*/ 4328922 h 4328922"/>
              <a:gd name="connsiteX4" fmla="*/ 575538 w 3671324"/>
              <a:gd name="connsiteY4" fmla="*/ 4328922 h 4328922"/>
              <a:gd name="connsiteX5" fmla="*/ 456795 w 3671324"/>
              <a:gd name="connsiteY5" fmla="*/ 4170129 h 4328922"/>
              <a:gd name="connsiteX6" fmla="*/ 0 w 3671324"/>
              <a:gd name="connsiteY6" fmla="*/ 2674686 h 4328922"/>
              <a:gd name="connsiteX7" fmla="*/ 2674686 w 3671324"/>
              <a:gd name="connsiteY7" fmla="*/ 0 h 432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1324" h="4328922">
                <a:moveTo>
                  <a:pt x="2674686" y="0"/>
                </a:moveTo>
                <a:cubicBezTo>
                  <a:pt x="2951659" y="0"/>
                  <a:pt x="3218799" y="42100"/>
                  <a:pt x="3470056" y="120249"/>
                </a:cubicBezTo>
                <a:lnTo>
                  <a:pt x="3671324" y="193914"/>
                </a:lnTo>
                <a:lnTo>
                  <a:pt x="3671324" y="4328922"/>
                </a:lnTo>
                <a:lnTo>
                  <a:pt x="575538" y="4328922"/>
                </a:lnTo>
                <a:lnTo>
                  <a:pt x="456795" y="4170129"/>
                </a:lnTo>
                <a:cubicBezTo>
                  <a:pt x="168398" y="3743246"/>
                  <a:pt x="0" y="3228632"/>
                  <a:pt x="0" y="2674686"/>
                </a:cubicBezTo>
                <a:cubicBezTo>
                  <a:pt x="0" y="1197498"/>
                  <a:pt x="1197498" y="0"/>
                  <a:pt x="267468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356BCE-B3C7-DD41-9F9E-37AB538A6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627" y="4832312"/>
            <a:ext cx="1638161" cy="17662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ADEDD2-C15A-8F41-A846-5494A9F2EF1C}"/>
              </a:ext>
            </a:extLst>
          </p:cNvPr>
          <p:cNvSpPr/>
          <p:nvPr/>
        </p:nvSpPr>
        <p:spPr>
          <a:xfrm>
            <a:off x="-10687" y="1311938"/>
            <a:ext cx="2103938" cy="48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Searching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448E15-2EC9-9C46-9393-DFCAE0B0EA7E}"/>
              </a:ext>
            </a:extLst>
          </p:cNvPr>
          <p:cNvSpPr/>
          <p:nvPr/>
        </p:nvSpPr>
        <p:spPr>
          <a:xfrm>
            <a:off x="2669341" y="1734759"/>
            <a:ext cx="2358569" cy="442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Recommending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D7597-7220-0841-8B2D-F62D66AE786B}"/>
              </a:ext>
            </a:extLst>
          </p:cNvPr>
          <p:cNvSpPr/>
          <p:nvPr/>
        </p:nvSpPr>
        <p:spPr>
          <a:xfrm>
            <a:off x="5313558" y="127251"/>
            <a:ext cx="2763898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Popularity Prediction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C3EC208-2F30-2C48-A66F-6B3FE24E5B7E}"/>
              </a:ext>
            </a:extLst>
          </p:cNvPr>
          <p:cNvSpPr/>
          <p:nvPr/>
        </p:nvSpPr>
        <p:spPr>
          <a:xfrm>
            <a:off x="6075925" y="3538602"/>
            <a:ext cx="3144642" cy="1273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Presenting statistic and trends with data visualization.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222347-DE1A-2E47-9B83-09C59C6BD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418" y="2542910"/>
            <a:ext cx="1162658" cy="11626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B96DB7-0CA2-F845-B738-ADAC94BBF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6391" y="587903"/>
            <a:ext cx="1169143" cy="11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94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20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786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906BC5B-B577-3F40-BF85-EFA840BBC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5" y="3778287"/>
            <a:ext cx="1306154" cy="4836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9ACF5B-1520-F64B-8177-03AD7EF16CF7}"/>
              </a:ext>
            </a:extLst>
          </p:cNvPr>
          <p:cNvSpPr/>
          <p:nvPr/>
        </p:nvSpPr>
        <p:spPr>
          <a:xfrm>
            <a:off x="353862" y="1909761"/>
            <a:ext cx="1561709" cy="4586287"/>
          </a:xfrm>
          <a:prstGeom prst="rect">
            <a:avLst/>
          </a:prstGeom>
          <a:noFill/>
          <a:ln w="25400"/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文本框 5">
            <a:extLst>
              <a:ext uri="{FF2B5EF4-FFF2-40B4-BE49-F238E27FC236}">
                <a16:creationId xmlns:a16="http://schemas.microsoft.com/office/drawing/2014/main" id="{081BBE25-AEBE-A84C-B097-7AF115910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5603"/>
            <a:ext cx="9144000" cy="1754326"/>
          </a:xfrm>
          <a:prstGeom prst="rect">
            <a:avLst/>
          </a:prstGeom>
          <a:solidFill>
            <a:srgbClr val="FF7862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3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Process</a:t>
            </a:r>
            <a:r>
              <a:rPr lang="zh-CN" altLang="en-US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&amp;</a:t>
            </a:r>
            <a:r>
              <a:rPr lang="zh-CN" altLang="en-US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Tools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385802" y="2255447"/>
            <a:ext cx="836246" cy="836246"/>
            <a:chOff x="7093370" y="1943753"/>
            <a:chExt cx="836246" cy="836246"/>
          </a:xfrm>
        </p:grpSpPr>
        <p:sp>
          <p:nvSpPr>
            <p:cNvPr id="65" name="椭圆 64"/>
            <p:cNvSpPr/>
            <p:nvPr/>
          </p:nvSpPr>
          <p:spPr>
            <a:xfrm>
              <a:off x="7093370" y="1943753"/>
              <a:ext cx="836246" cy="836246"/>
            </a:xfrm>
            <a:prstGeom prst="ellipse">
              <a:avLst/>
            </a:prstGeom>
            <a:noFill/>
            <a:ln>
              <a:solidFill>
                <a:srgbClr val="B28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35" name="Group 69"/>
            <p:cNvGrpSpPr/>
            <p:nvPr/>
          </p:nvGrpSpPr>
          <p:grpSpPr>
            <a:xfrm>
              <a:off x="7287825" y="2143577"/>
              <a:ext cx="447336" cy="419808"/>
              <a:chOff x="10074275" y="1647825"/>
              <a:chExt cx="464344" cy="435769"/>
            </a:xfrm>
            <a:solidFill>
              <a:srgbClr val="B28743"/>
            </a:solidFill>
          </p:grpSpPr>
          <p:sp>
            <p:nvSpPr>
              <p:cNvPr id="36" name="AutoShape 69"/>
              <p:cNvSpPr/>
              <p:nvPr/>
            </p:nvSpPr>
            <p:spPr bwMode="auto">
              <a:xfrm>
                <a:off x="10074275" y="1647825"/>
                <a:ext cx="464344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223" y="5760"/>
                    </a:moveTo>
                    <a:lnTo>
                      <a:pt x="17548" y="5760"/>
                    </a:lnTo>
                    <a:cubicBezTo>
                      <a:pt x="16804" y="5760"/>
                      <a:pt x="16198" y="5114"/>
                      <a:pt x="16198" y="4320"/>
                    </a:cubicBezTo>
                    <a:lnTo>
                      <a:pt x="16200" y="4320"/>
                    </a:lnTo>
                    <a:lnTo>
                      <a:pt x="16200" y="1440"/>
                    </a:lnTo>
                    <a:lnTo>
                      <a:pt x="20250" y="5760"/>
                    </a:lnTo>
                    <a:cubicBezTo>
                      <a:pt x="20250" y="5760"/>
                      <a:pt x="18223" y="5760"/>
                      <a:pt x="18223" y="5760"/>
                    </a:cubicBezTo>
                    <a:close/>
                    <a:moveTo>
                      <a:pt x="20250" y="19440"/>
                    </a:moveTo>
                    <a:cubicBezTo>
                      <a:pt x="20250" y="19837"/>
                      <a:pt x="19948" y="20160"/>
                      <a:pt x="19575" y="20160"/>
                    </a:cubicBezTo>
                    <a:lnTo>
                      <a:pt x="2024" y="20160"/>
                    </a:lnTo>
                    <a:cubicBezTo>
                      <a:pt x="1651" y="20160"/>
                      <a:pt x="1349" y="19837"/>
                      <a:pt x="1349" y="19440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5525" y="1440"/>
                    </a:lnTo>
                    <a:lnTo>
                      <a:pt x="15525" y="4320"/>
                    </a:lnTo>
                    <a:lnTo>
                      <a:pt x="15523" y="4320"/>
                    </a:lnTo>
                    <a:cubicBezTo>
                      <a:pt x="15523" y="5513"/>
                      <a:pt x="16430" y="6480"/>
                      <a:pt x="17548" y="6480"/>
                    </a:cubicBezTo>
                    <a:lnTo>
                      <a:pt x="18223" y="6480"/>
                    </a:lnTo>
                    <a:lnTo>
                      <a:pt x="20250" y="6480"/>
                    </a:lnTo>
                    <a:cubicBezTo>
                      <a:pt x="20250" y="6480"/>
                      <a:pt x="20250" y="19440"/>
                      <a:pt x="20250" y="19440"/>
                    </a:cubicBezTo>
                    <a:close/>
                    <a:moveTo>
                      <a:pt x="21204" y="4741"/>
                    </a:moveTo>
                    <a:lnTo>
                      <a:pt x="17154" y="421"/>
                    </a:lnTo>
                    <a:cubicBezTo>
                      <a:pt x="16901" y="151"/>
                      <a:pt x="16557" y="0"/>
                      <a:pt x="16200" y="0"/>
                    </a:cubicBezTo>
                    <a:lnTo>
                      <a:pt x="2024" y="0"/>
                    </a:lnTo>
                    <a:cubicBezTo>
                      <a:pt x="908" y="0"/>
                      <a:pt x="0" y="968"/>
                      <a:pt x="0" y="2160"/>
                    </a:cubicBezTo>
                    <a:lnTo>
                      <a:pt x="0" y="19440"/>
                    </a:lnTo>
                    <a:cubicBezTo>
                      <a:pt x="0" y="20631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599" y="20631"/>
                      <a:pt x="21599" y="19440"/>
                    </a:cubicBezTo>
                    <a:lnTo>
                      <a:pt x="21599" y="5760"/>
                    </a:lnTo>
                    <a:cubicBezTo>
                      <a:pt x="21599" y="5378"/>
                      <a:pt x="21457" y="5011"/>
                      <a:pt x="21204" y="4741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9" name="AutoShape 70"/>
              <p:cNvSpPr/>
              <p:nvPr/>
            </p:nvSpPr>
            <p:spPr bwMode="auto">
              <a:xfrm>
                <a:off x="10291763" y="1734344"/>
                <a:ext cx="87313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0" name="AutoShape 71"/>
              <p:cNvSpPr/>
              <p:nvPr/>
            </p:nvSpPr>
            <p:spPr bwMode="auto">
              <a:xfrm>
                <a:off x="10291763" y="1778000"/>
                <a:ext cx="87313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1" name="AutoShape 72"/>
              <p:cNvSpPr/>
              <p:nvPr/>
            </p:nvSpPr>
            <p:spPr bwMode="auto">
              <a:xfrm>
                <a:off x="10291763" y="1821657"/>
                <a:ext cx="188913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369" y="21599"/>
                      <a:pt x="830" y="21599"/>
                    </a:cubicBezTo>
                    <a:lnTo>
                      <a:pt x="20769" y="21599"/>
                    </a:lnTo>
                    <a:cubicBezTo>
                      <a:pt x="21226" y="21599"/>
                      <a:pt x="21600" y="16769"/>
                      <a:pt x="21600" y="10800"/>
                    </a:cubicBezTo>
                    <a:cubicBezTo>
                      <a:pt x="21600" y="4830"/>
                      <a:pt x="21226" y="0"/>
                      <a:pt x="20769" y="0"/>
                    </a:cubicBezTo>
                    <a:lnTo>
                      <a:pt x="830" y="0"/>
                    </a:lnTo>
                    <a:cubicBezTo>
                      <a:pt x="369" y="0"/>
                      <a:pt x="0" y="4830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2" name="AutoShape 73"/>
              <p:cNvSpPr/>
              <p:nvPr/>
            </p:nvSpPr>
            <p:spPr bwMode="auto">
              <a:xfrm>
                <a:off x="10132219" y="1908969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3" name="AutoShape 74"/>
              <p:cNvSpPr/>
              <p:nvPr/>
            </p:nvSpPr>
            <p:spPr bwMode="auto">
              <a:xfrm>
                <a:off x="10132219" y="1952625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4" name="AutoShape 75"/>
              <p:cNvSpPr/>
              <p:nvPr/>
            </p:nvSpPr>
            <p:spPr bwMode="auto">
              <a:xfrm>
                <a:off x="10132219" y="1996282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5" name="AutoShape 76"/>
              <p:cNvSpPr/>
              <p:nvPr/>
            </p:nvSpPr>
            <p:spPr bwMode="auto">
              <a:xfrm>
                <a:off x="10132219" y="1865313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69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69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8" name="AutoShape 77"/>
              <p:cNvSpPr/>
              <p:nvPr/>
            </p:nvSpPr>
            <p:spPr bwMode="auto">
              <a:xfrm>
                <a:off x="10132219" y="1720057"/>
                <a:ext cx="130969" cy="1166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799" y="5400"/>
                    </a:moveTo>
                    <a:lnTo>
                      <a:pt x="16800" y="5400"/>
                    </a:lnTo>
                    <a:lnTo>
                      <a:pt x="16800" y="16200"/>
                    </a:lnTo>
                    <a:lnTo>
                      <a:pt x="4799" y="16200"/>
                    </a:lnTo>
                    <a:cubicBezTo>
                      <a:pt x="4799" y="16200"/>
                      <a:pt x="4799" y="5400"/>
                      <a:pt x="4799" y="5400"/>
                    </a:cubicBezTo>
                    <a:close/>
                    <a:moveTo>
                      <a:pt x="2399" y="21599"/>
                    </a:moveTo>
                    <a:lnTo>
                      <a:pt x="19200" y="21599"/>
                    </a:lnTo>
                    <a:cubicBezTo>
                      <a:pt x="20526" y="21599"/>
                      <a:pt x="21599" y="20392"/>
                      <a:pt x="21599" y="18900"/>
                    </a:cubicBezTo>
                    <a:lnTo>
                      <a:pt x="21599" y="2700"/>
                    </a:lnTo>
                    <a:cubicBezTo>
                      <a:pt x="21599" y="1207"/>
                      <a:pt x="20526" y="0"/>
                      <a:pt x="19200" y="0"/>
                    </a:cubicBezTo>
                    <a:lnTo>
                      <a:pt x="2399" y="0"/>
                    </a:lnTo>
                    <a:cubicBezTo>
                      <a:pt x="1073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073" y="21599"/>
                      <a:pt x="2399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60" name="文本框 5"/>
          <p:cNvSpPr txBox="1">
            <a:spLocks noChangeArrowheads="1"/>
          </p:cNvSpPr>
          <p:nvPr/>
        </p:nvSpPr>
        <p:spPr bwMode="auto">
          <a:xfrm>
            <a:off x="7182181" y="3113177"/>
            <a:ext cx="1356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Query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endParaRPr lang="zh-CN" altLang="en-US" sz="1400" dirty="0">
              <a:solidFill>
                <a:srgbClr val="B28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8A820CB1-36F4-7E4F-BEFF-07C821088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157" y="3711423"/>
            <a:ext cx="1159652" cy="547356"/>
          </a:xfrm>
          <a:prstGeom prst="rect">
            <a:avLst/>
          </a:prstGeom>
        </p:spPr>
      </p:pic>
      <p:pic>
        <p:nvPicPr>
          <p:cNvPr id="14" name="Picture 13" descr="A drawing of a face&#10;&#10;Description automatically generated">
            <a:extLst>
              <a:ext uri="{FF2B5EF4-FFF2-40B4-BE49-F238E27FC236}">
                <a16:creationId xmlns:a16="http://schemas.microsoft.com/office/drawing/2014/main" id="{C19019D7-F6F2-6F49-B3F5-F0911FF36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306" y="4379386"/>
            <a:ext cx="1073182" cy="42626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0D12C4-6431-B647-92B5-4CF9456264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525" y="4833565"/>
            <a:ext cx="1159652" cy="811212"/>
          </a:xfrm>
          <a:prstGeom prst="rect">
            <a:avLst/>
          </a:prstGeom>
        </p:spPr>
      </p:pic>
      <p:pic>
        <p:nvPicPr>
          <p:cNvPr id="18" name="Picture 17" descr="A picture containing clock&#10;&#10;Description automatically generated">
            <a:extLst>
              <a:ext uri="{FF2B5EF4-FFF2-40B4-BE49-F238E27FC236}">
                <a16:creationId xmlns:a16="http://schemas.microsoft.com/office/drawing/2014/main" id="{516EADCB-0AE3-B440-B33D-C197B28A1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57" y="5579619"/>
            <a:ext cx="658787" cy="59754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665756" y="2238369"/>
            <a:ext cx="836246" cy="836246"/>
            <a:chOff x="5189728" y="1943753"/>
            <a:chExt cx="836246" cy="836246"/>
          </a:xfrm>
        </p:grpSpPr>
        <p:sp>
          <p:nvSpPr>
            <p:cNvPr id="64" name="椭圆 63"/>
            <p:cNvSpPr/>
            <p:nvPr/>
          </p:nvSpPr>
          <p:spPr>
            <a:xfrm>
              <a:off x="5189728" y="1943753"/>
              <a:ext cx="836246" cy="836246"/>
            </a:xfrm>
            <a:prstGeom prst="ellipse">
              <a:avLst/>
            </a:prstGeom>
            <a:noFill/>
            <a:ln>
              <a:solidFill>
                <a:srgbClr val="929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26" name="组合 17"/>
            <p:cNvGrpSpPr/>
            <p:nvPr/>
          </p:nvGrpSpPr>
          <p:grpSpPr bwMode="auto">
            <a:xfrm rot="-2700000">
              <a:off x="5371834" y="2154989"/>
              <a:ext cx="446850" cy="448827"/>
              <a:chOff x="5394325" y="2859088"/>
              <a:chExt cx="358775" cy="360362"/>
            </a:xfrm>
            <a:solidFill>
              <a:srgbClr val="92951D"/>
            </a:solidFill>
          </p:grpSpPr>
          <p:sp>
            <p:nvSpPr>
              <p:cNvPr id="29" name="AutoShape 37"/>
              <p:cNvSpPr/>
              <p:nvPr/>
            </p:nvSpPr>
            <p:spPr bwMode="auto">
              <a:xfrm>
                <a:off x="5394485" y="2892265"/>
                <a:ext cx="327025" cy="325438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0" name="AutoShape 38"/>
              <p:cNvSpPr/>
              <p:nvPr/>
            </p:nvSpPr>
            <p:spPr bwMode="auto">
              <a:xfrm>
                <a:off x="5552105" y="3033377"/>
                <a:ext cx="55563" cy="55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1" name="AutoShape 39"/>
              <p:cNvSpPr/>
              <p:nvPr/>
            </p:nvSpPr>
            <p:spPr bwMode="auto">
              <a:xfrm>
                <a:off x="5696350" y="2852417"/>
                <a:ext cx="55563" cy="57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2" name="AutoShape 40"/>
              <p:cNvSpPr/>
              <p:nvPr/>
            </p:nvSpPr>
            <p:spPr bwMode="auto">
              <a:xfrm>
                <a:off x="5483342" y="3020412"/>
                <a:ext cx="46038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3" name="AutoShape 41"/>
              <p:cNvSpPr/>
              <p:nvPr/>
            </p:nvSpPr>
            <p:spPr bwMode="auto">
              <a:xfrm>
                <a:off x="5526118" y="310056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4" name="AutoShape 42"/>
              <p:cNvSpPr/>
              <p:nvPr/>
            </p:nvSpPr>
            <p:spPr bwMode="auto">
              <a:xfrm>
                <a:off x="5707968" y="293218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9" name="文本框 5"/>
          <p:cNvSpPr txBox="1">
            <a:spLocks noChangeArrowheads="1"/>
          </p:cNvSpPr>
          <p:nvPr/>
        </p:nvSpPr>
        <p:spPr bwMode="auto">
          <a:xfrm>
            <a:off x="5556652" y="3095071"/>
            <a:ext cx="11785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Graph</a:t>
            </a:r>
            <a:endParaRPr lang="zh-CN" altLang="en-US" sz="1400" dirty="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67862" y="2226554"/>
            <a:ext cx="836246" cy="836246"/>
            <a:chOff x="1319484" y="1873415"/>
            <a:chExt cx="836246" cy="836246"/>
          </a:xfrm>
        </p:grpSpPr>
        <p:sp>
          <p:nvSpPr>
            <p:cNvPr id="3" name="椭圆 2"/>
            <p:cNvSpPr/>
            <p:nvPr/>
          </p:nvSpPr>
          <p:spPr>
            <a:xfrm>
              <a:off x="1319484" y="1873415"/>
              <a:ext cx="836246" cy="83624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513939" y="2067870"/>
              <a:ext cx="447337" cy="447336"/>
              <a:chOff x="2473104" y="2145028"/>
              <a:chExt cx="359165" cy="359165"/>
            </a:xfrm>
            <a:solidFill>
              <a:srgbClr val="FF7862"/>
            </a:solidFill>
          </p:grpSpPr>
          <p:sp>
            <p:nvSpPr>
              <p:cNvPr id="53" name="AutoShape 126"/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56" name="AutoShape 127"/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7" name="文本框 5"/>
          <p:cNvSpPr txBox="1">
            <a:spLocks noChangeArrowheads="1"/>
          </p:cNvSpPr>
          <p:nvPr/>
        </p:nvSpPr>
        <p:spPr bwMode="auto">
          <a:xfrm>
            <a:off x="440969" y="3074148"/>
            <a:ext cx="15183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</a:t>
            </a:r>
            <a:r>
              <a:rPr lang="zh-CN" altLang="en-US" sz="14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F5F2E5-98CB-FE46-8CE3-5416D372FDBF}"/>
              </a:ext>
            </a:extLst>
          </p:cNvPr>
          <p:cNvSpPr/>
          <p:nvPr/>
        </p:nvSpPr>
        <p:spPr>
          <a:xfrm>
            <a:off x="617516" y="4381859"/>
            <a:ext cx="1374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err="1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BeautifulSoup</a:t>
            </a:r>
            <a:endParaRPr lang="en-US" dirty="0"/>
          </a:p>
        </p:txBody>
      </p:sp>
      <p:pic>
        <p:nvPicPr>
          <p:cNvPr id="23" name="Picture 22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1C20AB4D-2FE1-DE4E-B803-E658B1D2D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35" y="4862141"/>
            <a:ext cx="741428" cy="664266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CEFF836D-FCDF-2948-B0D2-A3DE5382C3A5}"/>
              </a:ext>
            </a:extLst>
          </p:cNvPr>
          <p:cNvSpPr/>
          <p:nvPr/>
        </p:nvSpPr>
        <p:spPr>
          <a:xfrm>
            <a:off x="370089" y="5493259"/>
            <a:ext cx="920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Web</a:t>
            </a:r>
            <a:r>
              <a:rPr lang="zh-CN" altLang="en-US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 </a:t>
            </a:r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API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74EDA7-3D27-EB43-B912-C7E116BF1A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33" y="5864738"/>
            <a:ext cx="1013087" cy="27394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89825" y="2226554"/>
            <a:ext cx="836246" cy="836246"/>
            <a:chOff x="3223126" y="1873415"/>
            <a:chExt cx="836246" cy="836246"/>
          </a:xfrm>
        </p:grpSpPr>
        <p:sp>
          <p:nvSpPr>
            <p:cNvPr id="63" name="椭圆 62"/>
            <p:cNvSpPr/>
            <p:nvPr/>
          </p:nvSpPr>
          <p:spPr>
            <a:xfrm>
              <a:off x="3223126" y="1873415"/>
              <a:ext cx="836246" cy="836246"/>
            </a:xfrm>
            <a:prstGeom prst="ellipse">
              <a:avLst/>
            </a:prstGeom>
            <a:noFill/>
            <a:ln>
              <a:solidFill>
                <a:srgbClr val="FEC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49" name="Group 112"/>
            <p:cNvGrpSpPr/>
            <p:nvPr/>
          </p:nvGrpSpPr>
          <p:grpSpPr>
            <a:xfrm>
              <a:off x="3442382" y="2081634"/>
              <a:ext cx="448101" cy="419808"/>
              <a:chOff x="5368132" y="3540125"/>
              <a:chExt cx="465138" cy="435769"/>
            </a:xfrm>
            <a:solidFill>
              <a:srgbClr val="FEC160"/>
            </a:solidFill>
          </p:grpSpPr>
          <p:sp>
            <p:nvSpPr>
              <p:cNvPr id="50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51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8" name="文本框 5"/>
          <p:cNvSpPr txBox="1">
            <a:spLocks noChangeArrowheads="1"/>
          </p:cNvSpPr>
          <p:nvPr/>
        </p:nvSpPr>
        <p:spPr bwMode="auto">
          <a:xfrm>
            <a:off x="3763270" y="3074066"/>
            <a:ext cx="12698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Linking</a:t>
            </a:r>
            <a:endParaRPr lang="zh-CN" altLang="en-US" sz="1400" dirty="0">
              <a:solidFill>
                <a:srgbClr val="FEC16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CA0FA2-3B9E-ED48-BFB4-56A0592FB03B}"/>
              </a:ext>
            </a:extLst>
          </p:cNvPr>
          <p:cNvSpPr/>
          <p:nvPr/>
        </p:nvSpPr>
        <p:spPr>
          <a:xfrm>
            <a:off x="3720361" y="3426151"/>
            <a:ext cx="1525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Regular expression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E59E39-8D28-5C41-993F-98EB4CAD9E2C}"/>
              </a:ext>
            </a:extLst>
          </p:cNvPr>
          <p:cNvSpPr/>
          <p:nvPr/>
        </p:nvSpPr>
        <p:spPr>
          <a:xfrm>
            <a:off x="3857995" y="4002210"/>
            <a:ext cx="15531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String similarity</a:t>
            </a:r>
            <a:endParaRPr lang="en-US" dirty="0"/>
          </a:p>
        </p:txBody>
      </p:sp>
      <p:grpSp>
        <p:nvGrpSpPr>
          <p:cNvPr id="71" name="组合 36">
            <a:extLst>
              <a:ext uri="{FF2B5EF4-FFF2-40B4-BE49-F238E27FC236}">
                <a16:creationId xmlns:a16="http://schemas.microsoft.com/office/drawing/2014/main" id="{049ACA3A-3FB4-1546-AF5D-D31B222A748F}"/>
              </a:ext>
            </a:extLst>
          </p:cNvPr>
          <p:cNvGrpSpPr/>
          <p:nvPr/>
        </p:nvGrpSpPr>
        <p:grpSpPr>
          <a:xfrm>
            <a:off x="2375762" y="2226553"/>
            <a:ext cx="866337" cy="866337"/>
            <a:chOff x="7570479" y="3494251"/>
            <a:chExt cx="653168" cy="653168"/>
          </a:xfrm>
        </p:grpSpPr>
        <p:sp>
          <p:nvSpPr>
            <p:cNvPr id="72" name="椭圆 37">
              <a:extLst>
                <a:ext uri="{FF2B5EF4-FFF2-40B4-BE49-F238E27FC236}">
                  <a16:creationId xmlns:a16="http://schemas.microsoft.com/office/drawing/2014/main" id="{A7540F9A-DCEE-FA4D-B766-A8563DC1643A}"/>
                </a:ext>
              </a:extLst>
            </p:cNvPr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Freeform 893">
              <a:extLst>
                <a:ext uri="{FF2B5EF4-FFF2-40B4-BE49-F238E27FC236}">
                  <a16:creationId xmlns:a16="http://schemas.microsoft.com/office/drawing/2014/main" id="{CA9E5386-4136-9A44-8A96-15FA851268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74" name="组合 27">
            <a:extLst>
              <a:ext uri="{FF2B5EF4-FFF2-40B4-BE49-F238E27FC236}">
                <a16:creationId xmlns:a16="http://schemas.microsoft.com/office/drawing/2014/main" id="{63776D59-1A15-0440-BF99-A7A6D9FFAA56}"/>
              </a:ext>
            </a:extLst>
          </p:cNvPr>
          <p:cNvGrpSpPr/>
          <p:nvPr/>
        </p:nvGrpSpPr>
        <p:grpSpPr>
          <a:xfrm>
            <a:off x="738156" y="2247116"/>
            <a:ext cx="826272" cy="826949"/>
            <a:chOff x="844731" y="1680754"/>
            <a:chExt cx="653168" cy="653168"/>
          </a:xfrm>
        </p:grpSpPr>
        <p:sp>
          <p:nvSpPr>
            <p:cNvPr id="75" name="椭圆 28">
              <a:extLst>
                <a:ext uri="{FF2B5EF4-FFF2-40B4-BE49-F238E27FC236}">
                  <a16:creationId xmlns:a16="http://schemas.microsoft.com/office/drawing/2014/main" id="{3D7B057D-68AB-E940-BBA8-FCD43C6C8F01}"/>
                </a:ext>
              </a:extLst>
            </p:cNvPr>
            <p:cNvSpPr/>
            <p:nvPr/>
          </p:nvSpPr>
          <p:spPr>
            <a:xfrm>
              <a:off x="844731" y="1680754"/>
              <a:ext cx="653168" cy="6531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Freeform 865">
              <a:extLst>
                <a:ext uri="{FF2B5EF4-FFF2-40B4-BE49-F238E27FC236}">
                  <a16:creationId xmlns:a16="http://schemas.microsoft.com/office/drawing/2014/main" id="{8FEF77E5-30E3-094F-ABDA-45730235C7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084" y="1823430"/>
              <a:ext cx="398463" cy="395288"/>
            </a:xfrm>
            <a:custGeom>
              <a:avLst/>
              <a:gdLst>
                <a:gd name="T0" fmla="*/ 42 w 259"/>
                <a:gd name="T1" fmla="*/ 0 h 257"/>
                <a:gd name="T2" fmla="*/ 108 w 259"/>
                <a:gd name="T3" fmla="*/ 96 h 257"/>
                <a:gd name="T4" fmla="*/ 96 w 259"/>
                <a:gd name="T5" fmla="*/ 82 h 257"/>
                <a:gd name="T6" fmla="*/ 73 w 259"/>
                <a:gd name="T7" fmla="*/ 82 h 257"/>
                <a:gd name="T8" fmla="*/ 73 w 259"/>
                <a:gd name="T9" fmla="*/ 60 h 257"/>
                <a:gd name="T10" fmla="*/ 61 w 259"/>
                <a:gd name="T11" fmla="*/ 48 h 257"/>
                <a:gd name="T12" fmla="*/ 39 w 259"/>
                <a:gd name="T13" fmla="*/ 48 h 257"/>
                <a:gd name="T14" fmla="*/ 42 w 259"/>
                <a:gd name="T15" fmla="*/ 13 h 257"/>
                <a:gd name="T16" fmla="*/ 92 w 259"/>
                <a:gd name="T17" fmla="*/ 121 h 257"/>
                <a:gd name="T18" fmla="*/ 0 w 259"/>
                <a:gd name="T19" fmla="*/ 42 h 257"/>
                <a:gd name="T20" fmla="*/ 35 w 259"/>
                <a:gd name="T21" fmla="*/ 186 h 257"/>
                <a:gd name="T22" fmla="*/ 44 w 259"/>
                <a:gd name="T23" fmla="*/ 239 h 257"/>
                <a:gd name="T24" fmla="*/ 216 w 259"/>
                <a:gd name="T25" fmla="*/ 257 h 257"/>
                <a:gd name="T26" fmla="*/ 172 w 259"/>
                <a:gd name="T27" fmla="*/ 128 h 257"/>
                <a:gd name="T28" fmla="*/ 225 w 259"/>
                <a:gd name="T29" fmla="*/ 71 h 257"/>
                <a:gd name="T30" fmla="*/ 226 w 259"/>
                <a:gd name="T31" fmla="*/ 5 h 257"/>
                <a:gd name="T32" fmla="*/ 203 w 259"/>
                <a:gd name="T33" fmla="*/ 30 h 257"/>
                <a:gd name="T34" fmla="*/ 228 w 259"/>
                <a:gd name="T35" fmla="*/ 57 h 257"/>
                <a:gd name="T36" fmla="*/ 192 w 259"/>
                <a:gd name="T37" fmla="*/ 38 h 257"/>
                <a:gd name="T38" fmla="*/ 192 w 259"/>
                <a:gd name="T39" fmla="*/ 38 h 257"/>
                <a:gd name="T40" fmla="*/ 80 w 259"/>
                <a:gd name="T41" fmla="*/ 154 h 257"/>
                <a:gd name="T42" fmla="*/ 65 w 259"/>
                <a:gd name="T43" fmla="*/ 177 h 257"/>
                <a:gd name="T44" fmla="*/ 187 w 259"/>
                <a:gd name="T45" fmla="*/ 50 h 257"/>
                <a:gd name="T46" fmla="*/ 185 w 259"/>
                <a:gd name="T47" fmla="*/ 65 h 257"/>
                <a:gd name="T48" fmla="*/ 59 w 259"/>
                <a:gd name="T49" fmla="*/ 199 h 257"/>
                <a:gd name="T50" fmla="*/ 193 w 259"/>
                <a:gd name="T51" fmla="*/ 73 h 257"/>
                <a:gd name="T52" fmla="*/ 185 w 259"/>
                <a:gd name="T53" fmla="*/ 65 h 257"/>
                <a:gd name="T54" fmla="*/ 68 w 259"/>
                <a:gd name="T55" fmla="*/ 212 h 257"/>
                <a:gd name="T56" fmla="*/ 207 w 259"/>
                <a:gd name="T57" fmla="*/ 70 h 257"/>
                <a:gd name="T58" fmla="*/ 134 w 259"/>
                <a:gd name="T59" fmla="*/ 162 h 257"/>
                <a:gd name="T60" fmla="*/ 167 w 259"/>
                <a:gd name="T61" fmla="*/ 151 h 257"/>
                <a:gd name="T62" fmla="*/ 175 w 259"/>
                <a:gd name="T63" fmla="*/ 163 h 257"/>
                <a:gd name="T64" fmla="*/ 176 w 259"/>
                <a:gd name="T65" fmla="*/ 185 h 257"/>
                <a:gd name="T66" fmla="*/ 200 w 259"/>
                <a:gd name="T67" fmla="*/ 185 h 257"/>
                <a:gd name="T68" fmla="*/ 209 w 259"/>
                <a:gd name="T69" fmla="*/ 197 h 257"/>
                <a:gd name="T70" fmla="*/ 211 w 259"/>
                <a:gd name="T71" fmla="*/ 219 h 257"/>
                <a:gd name="T72" fmla="*/ 245 w 259"/>
                <a:gd name="T73" fmla="*/ 215 h 257"/>
                <a:gd name="T74" fmla="*/ 134 w 259"/>
                <a:gd name="T75" fmla="*/ 162 h 257"/>
                <a:gd name="T76" fmla="*/ 62 w 259"/>
                <a:gd name="T77" fmla="*/ 219 h 257"/>
                <a:gd name="T78" fmla="*/ 22 w 259"/>
                <a:gd name="T79" fmla="*/ 22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9" h="257">
                  <a:moveTo>
                    <a:pt x="0" y="42"/>
                  </a:moveTo>
                  <a:cubicBezTo>
                    <a:pt x="14" y="27"/>
                    <a:pt x="28" y="13"/>
                    <a:pt x="42" y="0"/>
                  </a:cubicBezTo>
                  <a:cubicBezTo>
                    <a:pt x="71" y="27"/>
                    <a:pt x="99" y="55"/>
                    <a:pt x="126" y="84"/>
                  </a:cubicBezTo>
                  <a:cubicBezTo>
                    <a:pt x="120" y="88"/>
                    <a:pt x="114" y="92"/>
                    <a:pt x="108" y="96"/>
                  </a:cubicBezTo>
                  <a:cubicBezTo>
                    <a:pt x="109" y="90"/>
                    <a:pt x="110" y="84"/>
                    <a:pt x="111" y="78"/>
                  </a:cubicBezTo>
                  <a:cubicBezTo>
                    <a:pt x="106" y="79"/>
                    <a:pt x="101" y="80"/>
                    <a:pt x="96" y="82"/>
                  </a:cubicBezTo>
                  <a:cubicBezTo>
                    <a:pt x="97" y="76"/>
                    <a:pt x="98" y="71"/>
                    <a:pt x="99" y="65"/>
                  </a:cubicBezTo>
                  <a:cubicBezTo>
                    <a:pt x="90" y="71"/>
                    <a:pt x="82" y="77"/>
                    <a:pt x="73" y="82"/>
                  </a:cubicBezTo>
                  <a:cubicBezTo>
                    <a:pt x="78" y="73"/>
                    <a:pt x="85" y="65"/>
                    <a:pt x="90" y="56"/>
                  </a:cubicBezTo>
                  <a:cubicBezTo>
                    <a:pt x="85" y="57"/>
                    <a:pt x="79" y="58"/>
                    <a:pt x="73" y="60"/>
                  </a:cubicBezTo>
                  <a:cubicBezTo>
                    <a:pt x="75" y="54"/>
                    <a:pt x="76" y="49"/>
                    <a:pt x="77" y="44"/>
                  </a:cubicBezTo>
                  <a:cubicBezTo>
                    <a:pt x="72" y="45"/>
                    <a:pt x="67" y="47"/>
                    <a:pt x="61" y="48"/>
                  </a:cubicBezTo>
                  <a:cubicBezTo>
                    <a:pt x="63" y="42"/>
                    <a:pt x="64" y="36"/>
                    <a:pt x="65" y="31"/>
                  </a:cubicBezTo>
                  <a:cubicBezTo>
                    <a:pt x="56" y="36"/>
                    <a:pt x="48" y="43"/>
                    <a:pt x="39" y="48"/>
                  </a:cubicBezTo>
                  <a:cubicBezTo>
                    <a:pt x="43" y="40"/>
                    <a:pt x="49" y="33"/>
                    <a:pt x="55" y="26"/>
                  </a:cubicBezTo>
                  <a:cubicBezTo>
                    <a:pt x="51" y="21"/>
                    <a:pt x="47" y="17"/>
                    <a:pt x="42" y="13"/>
                  </a:cubicBezTo>
                  <a:cubicBezTo>
                    <a:pt x="33" y="23"/>
                    <a:pt x="23" y="32"/>
                    <a:pt x="14" y="42"/>
                  </a:cubicBezTo>
                  <a:cubicBezTo>
                    <a:pt x="40" y="68"/>
                    <a:pt x="67" y="93"/>
                    <a:pt x="92" y="121"/>
                  </a:cubicBezTo>
                  <a:cubicBezTo>
                    <a:pt x="86" y="123"/>
                    <a:pt x="80" y="123"/>
                    <a:pt x="76" y="118"/>
                  </a:cubicBezTo>
                  <a:cubicBezTo>
                    <a:pt x="51" y="93"/>
                    <a:pt x="25" y="67"/>
                    <a:pt x="0" y="42"/>
                  </a:cubicBezTo>
                  <a:close/>
                  <a:moveTo>
                    <a:pt x="194" y="26"/>
                  </a:moveTo>
                  <a:cubicBezTo>
                    <a:pt x="141" y="79"/>
                    <a:pt x="87" y="132"/>
                    <a:pt x="35" y="186"/>
                  </a:cubicBezTo>
                  <a:cubicBezTo>
                    <a:pt x="21" y="208"/>
                    <a:pt x="10" y="232"/>
                    <a:pt x="1" y="256"/>
                  </a:cubicBezTo>
                  <a:cubicBezTo>
                    <a:pt x="16" y="253"/>
                    <a:pt x="30" y="245"/>
                    <a:pt x="44" y="239"/>
                  </a:cubicBezTo>
                  <a:cubicBezTo>
                    <a:pt x="79" y="225"/>
                    <a:pt x="100" y="192"/>
                    <a:pt x="127" y="169"/>
                  </a:cubicBezTo>
                  <a:cubicBezTo>
                    <a:pt x="157" y="198"/>
                    <a:pt x="186" y="228"/>
                    <a:pt x="216" y="257"/>
                  </a:cubicBezTo>
                  <a:cubicBezTo>
                    <a:pt x="231" y="244"/>
                    <a:pt x="245" y="230"/>
                    <a:pt x="259" y="216"/>
                  </a:cubicBezTo>
                  <a:cubicBezTo>
                    <a:pt x="231" y="186"/>
                    <a:pt x="200" y="158"/>
                    <a:pt x="172" y="128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88" y="106"/>
                    <a:pt x="207" y="89"/>
                    <a:pt x="225" y="71"/>
                  </a:cubicBezTo>
                  <a:cubicBezTo>
                    <a:pt x="235" y="60"/>
                    <a:pt x="248" y="51"/>
                    <a:pt x="253" y="36"/>
                  </a:cubicBezTo>
                  <a:cubicBezTo>
                    <a:pt x="258" y="20"/>
                    <a:pt x="242" y="2"/>
                    <a:pt x="226" y="5"/>
                  </a:cubicBezTo>
                  <a:cubicBezTo>
                    <a:pt x="212" y="6"/>
                    <a:pt x="203" y="17"/>
                    <a:pt x="194" y="26"/>
                  </a:cubicBezTo>
                  <a:close/>
                  <a:moveTo>
                    <a:pt x="203" y="30"/>
                  </a:moveTo>
                  <a:cubicBezTo>
                    <a:pt x="213" y="22"/>
                    <a:pt x="229" y="6"/>
                    <a:pt x="241" y="21"/>
                  </a:cubicBezTo>
                  <a:cubicBezTo>
                    <a:pt x="250" y="34"/>
                    <a:pt x="235" y="46"/>
                    <a:pt x="228" y="57"/>
                  </a:cubicBezTo>
                  <a:cubicBezTo>
                    <a:pt x="221" y="46"/>
                    <a:pt x="212" y="38"/>
                    <a:pt x="203" y="30"/>
                  </a:cubicBezTo>
                  <a:close/>
                  <a:moveTo>
                    <a:pt x="192" y="38"/>
                  </a:moveTo>
                  <a:cubicBezTo>
                    <a:pt x="208" y="38"/>
                    <a:pt x="220" y="51"/>
                    <a:pt x="221" y="67"/>
                  </a:cubicBezTo>
                  <a:cubicBezTo>
                    <a:pt x="211" y="57"/>
                    <a:pt x="202" y="47"/>
                    <a:pt x="192" y="38"/>
                  </a:cubicBezTo>
                  <a:close/>
                  <a:moveTo>
                    <a:pt x="167" y="67"/>
                  </a:moveTo>
                  <a:cubicBezTo>
                    <a:pt x="138" y="96"/>
                    <a:pt x="109" y="125"/>
                    <a:pt x="80" y="154"/>
                  </a:cubicBezTo>
                  <a:cubicBezTo>
                    <a:pt x="69" y="165"/>
                    <a:pt x="57" y="175"/>
                    <a:pt x="48" y="189"/>
                  </a:cubicBezTo>
                  <a:cubicBezTo>
                    <a:pt x="54" y="186"/>
                    <a:pt x="60" y="182"/>
                    <a:pt x="65" y="177"/>
                  </a:cubicBezTo>
                  <a:cubicBezTo>
                    <a:pt x="96" y="145"/>
                    <a:pt x="128" y="114"/>
                    <a:pt x="159" y="83"/>
                  </a:cubicBezTo>
                  <a:cubicBezTo>
                    <a:pt x="169" y="73"/>
                    <a:pt x="180" y="63"/>
                    <a:pt x="187" y="50"/>
                  </a:cubicBezTo>
                  <a:cubicBezTo>
                    <a:pt x="180" y="55"/>
                    <a:pt x="173" y="61"/>
                    <a:pt x="167" y="67"/>
                  </a:cubicBezTo>
                  <a:close/>
                  <a:moveTo>
                    <a:pt x="185" y="65"/>
                  </a:moveTo>
                  <a:cubicBezTo>
                    <a:pt x="150" y="100"/>
                    <a:pt x="116" y="135"/>
                    <a:pt x="81" y="169"/>
                  </a:cubicBezTo>
                  <a:cubicBezTo>
                    <a:pt x="73" y="178"/>
                    <a:pt x="62" y="186"/>
                    <a:pt x="59" y="199"/>
                  </a:cubicBezTo>
                  <a:cubicBezTo>
                    <a:pt x="73" y="195"/>
                    <a:pt x="81" y="184"/>
                    <a:pt x="91" y="174"/>
                  </a:cubicBezTo>
                  <a:cubicBezTo>
                    <a:pt x="125" y="140"/>
                    <a:pt x="159" y="107"/>
                    <a:pt x="193" y="73"/>
                  </a:cubicBezTo>
                  <a:cubicBezTo>
                    <a:pt x="198" y="68"/>
                    <a:pt x="200" y="61"/>
                    <a:pt x="202" y="55"/>
                  </a:cubicBezTo>
                  <a:cubicBezTo>
                    <a:pt x="196" y="57"/>
                    <a:pt x="190" y="60"/>
                    <a:pt x="185" y="65"/>
                  </a:cubicBezTo>
                  <a:close/>
                  <a:moveTo>
                    <a:pt x="100" y="174"/>
                  </a:moveTo>
                  <a:cubicBezTo>
                    <a:pt x="89" y="186"/>
                    <a:pt x="74" y="196"/>
                    <a:pt x="68" y="212"/>
                  </a:cubicBezTo>
                  <a:cubicBezTo>
                    <a:pt x="106" y="179"/>
                    <a:pt x="140" y="140"/>
                    <a:pt x="177" y="105"/>
                  </a:cubicBezTo>
                  <a:cubicBezTo>
                    <a:pt x="187" y="94"/>
                    <a:pt x="201" y="85"/>
                    <a:pt x="207" y="70"/>
                  </a:cubicBezTo>
                  <a:cubicBezTo>
                    <a:pt x="169" y="102"/>
                    <a:pt x="136" y="139"/>
                    <a:pt x="100" y="174"/>
                  </a:cubicBezTo>
                  <a:close/>
                  <a:moveTo>
                    <a:pt x="134" y="162"/>
                  </a:moveTo>
                  <a:cubicBezTo>
                    <a:pt x="144" y="151"/>
                    <a:pt x="155" y="141"/>
                    <a:pt x="166" y="132"/>
                  </a:cubicBezTo>
                  <a:cubicBezTo>
                    <a:pt x="167" y="138"/>
                    <a:pt x="167" y="145"/>
                    <a:pt x="167" y="151"/>
                  </a:cubicBezTo>
                  <a:cubicBezTo>
                    <a:pt x="172" y="150"/>
                    <a:pt x="176" y="149"/>
                    <a:pt x="181" y="147"/>
                  </a:cubicBezTo>
                  <a:cubicBezTo>
                    <a:pt x="179" y="153"/>
                    <a:pt x="177" y="158"/>
                    <a:pt x="175" y="163"/>
                  </a:cubicBezTo>
                  <a:cubicBezTo>
                    <a:pt x="181" y="161"/>
                    <a:pt x="187" y="160"/>
                    <a:pt x="193" y="158"/>
                  </a:cubicBezTo>
                  <a:cubicBezTo>
                    <a:pt x="188" y="167"/>
                    <a:pt x="181" y="176"/>
                    <a:pt x="176" y="185"/>
                  </a:cubicBezTo>
                  <a:cubicBezTo>
                    <a:pt x="185" y="180"/>
                    <a:pt x="192" y="172"/>
                    <a:pt x="202" y="169"/>
                  </a:cubicBezTo>
                  <a:cubicBezTo>
                    <a:pt x="202" y="174"/>
                    <a:pt x="201" y="180"/>
                    <a:pt x="200" y="185"/>
                  </a:cubicBezTo>
                  <a:cubicBezTo>
                    <a:pt x="205" y="184"/>
                    <a:pt x="210" y="183"/>
                    <a:pt x="215" y="181"/>
                  </a:cubicBezTo>
                  <a:cubicBezTo>
                    <a:pt x="213" y="186"/>
                    <a:pt x="211" y="192"/>
                    <a:pt x="209" y="197"/>
                  </a:cubicBezTo>
                  <a:cubicBezTo>
                    <a:pt x="215" y="195"/>
                    <a:pt x="221" y="194"/>
                    <a:pt x="227" y="192"/>
                  </a:cubicBezTo>
                  <a:cubicBezTo>
                    <a:pt x="222" y="201"/>
                    <a:pt x="216" y="210"/>
                    <a:pt x="211" y="219"/>
                  </a:cubicBezTo>
                  <a:cubicBezTo>
                    <a:pt x="218" y="214"/>
                    <a:pt x="225" y="208"/>
                    <a:pt x="232" y="203"/>
                  </a:cubicBezTo>
                  <a:cubicBezTo>
                    <a:pt x="237" y="207"/>
                    <a:pt x="241" y="211"/>
                    <a:pt x="245" y="215"/>
                  </a:cubicBezTo>
                  <a:cubicBezTo>
                    <a:pt x="236" y="225"/>
                    <a:pt x="226" y="235"/>
                    <a:pt x="217" y="244"/>
                  </a:cubicBezTo>
                  <a:cubicBezTo>
                    <a:pt x="189" y="217"/>
                    <a:pt x="162" y="189"/>
                    <a:pt x="134" y="162"/>
                  </a:cubicBezTo>
                  <a:close/>
                  <a:moveTo>
                    <a:pt x="39" y="195"/>
                  </a:moveTo>
                  <a:cubicBezTo>
                    <a:pt x="51" y="197"/>
                    <a:pt x="61" y="206"/>
                    <a:pt x="62" y="219"/>
                  </a:cubicBezTo>
                  <a:cubicBezTo>
                    <a:pt x="53" y="225"/>
                    <a:pt x="45" y="230"/>
                    <a:pt x="36" y="236"/>
                  </a:cubicBezTo>
                  <a:cubicBezTo>
                    <a:pt x="31" y="232"/>
                    <a:pt x="27" y="228"/>
                    <a:pt x="22" y="224"/>
                  </a:cubicBezTo>
                  <a:cubicBezTo>
                    <a:pt x="27" y="214"/>
                    <a:pt x="33" y="205"/>
                    <a:pt x="39" y="195"/>
                  </a:cubicBezTo>
                  <a:close/>
                </a:path>
              </a:pathLst>
            </a:custGeom>
            <a:solidFill>
              <a:srgbClr val="FAF8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78" name="组合 30">
            <a:extLst>
              <a:ext uri="{FF2B5EF4-FFF2-40B4-BE49-F238E27FC236}">
                <a16:creationId xmlns:a16="http://schemas.microsoft.com/office/drawing/2014/main" id="{A2DB7C63-28B9-8641-B04A-718F55C35AFB}"/>
              </a:ext>
            </a:extLst>
          </p:cNvPr>
          <p:cNvGrpSpPr/>
          <p:nvPr/>
        </p:nvGrpSpPr>
        <p:grpSpPr>
          <a:xfrm>
            <a:off x="7470737" y="2224200"/>
            <a:ext cx="852707" cy="867493"/>
            <a:chOff x="7570479" y="1775864"/>
            <a:chExt cx="653168" cy="653168"/>
          </a:xfrm>
        </p:grpSpPr>
        <p:sp>
          <p:nvSpPr>
            <p:cNvPr id="79" name="椭圆 31">
              <a:extLst>
                <a:ext uri="{FF2B5EF4-FFF2-40B4-BE49-F238E27FC236}">
                  <a16:creationId xmlns:a16="http://schemas.microsoft.com/office/drawing/2014/main" id="{71FCCDB6-C226-544C-A9D2-96409C41DB37}"/>
                </a:ext>
              </a:extLst>
            </p:cNvPr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Freeform 871">
              <a:extLst>
                <a:ext uri="{FF2B5EF4-FFF2-40B4-BE49-F238E27FC236}">
                  <a16:creationId xmlns:a16="http://schemas.microsoft.com/office/drawing/2014/main" id="{9AAD285B-3F92-0642-AE0E-EFE17B5D3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1" name="组合 33">
            <a:extLst>
              <a:ext uri="{FF2B5EF4-FFF2-40B4-BE49-F238E27FC236}">
                <a16:creationId xmlns:a16="http://schemas.microsoft.com/office/drawing/2014/main" id="{4C0B589D-D337-A64C-A8B7-8D92B948EE8E}"/>
              </a:ext>
            </a:extLst>
          </p:cNvPr>
          <p:cNvGrpSpPr/>
          <p:nvPr/>
        </p:nvGrpSpPr>
        <p:grpSpPr>
          <a:xfrm>
            <a:off x="4152901" y="2249996"/>
            <a:ext cx="831552" cy="836245"/>
            <a:chOff x="844731" y="3402918"/>
            <a:chExt cx="653168" cy="653168"/>
          </a:xfrm>
        </p:grpSpPr>
        <p:sp>
          <p:nvSpPr>
            <p:cNvPr id="82" name="椭圆 34">
              <a:extLst>
                <a:ext uri="{FF2B5EF4-FFF2-40B4-BE49-F238E27FC236}">
                  <a16:creationId xmlns:a16="http://schemas.microsoft.com/office/drawing/2014/main" id="{F89684FA-8BCC-EC47-BE8E-036B07F8B719}"/>
                </a:ext>
              </a:extLst>
            </p:cNvPr>
            <p:cNvSpPr/>
            <p:nvPr/>
          </p:nvSpPr>
          <p:spPr>
            <a:xfrm>
              <a:off x="844731" y="3402918"/>
              <a:ext cx="653168" cy="653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Freeform 878">
              <a:extLst>
                <a:ext uri="{FF2B5EF4-FFF2-40B4-BE49-F238E27FC236}">
                  <a16:creationId xmlns:a16="http://schemas.microsoft.com/office/drawing/2014/main" id="{B2E41714-149C-3C43-AE84-A6CE78F26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9703" y="3515190"/>
              <a:ext cx="403225" cy="428625"/>
            </a:xfrm>
            <a:custGeom>
              <a:avLst/>
              <a:gdLst>
                <a:gd name="T0" fmla="*/ 112 w 262"/>
                <a:gd name="T1" fmla="*/ 0 h 279"/>
                <a:gd name="T2" fmla="*/ 56 w 262"/>
                <a:gd name="T3" fmla="*/ 3 h 279"/>
                <a:gd name="T4" fmla="*/ 47 w 262"/>
                <a:gd name="T5" fmla="*/ 57 h 279"/>
                <a:gd name="T6" fmla="*/ 64 w 262"/>
                <a:gd name="T7" fmla="*/ 59 h 279"/>
                <a:gd name="T8" fmla="*/ 53 w 262"/>
                <a:gd name="T9" fmla="*/ 80 h 279"/>
                <a:gd name="T10" fmla="*/ 67 w 262"/>
                <a:gd name="T11" fmla="*/ 137 h 279"/>
                <a:gd name="T12" fmla="*/ 3 w 262"/>
                <a:gd name="T13" fmla="*/ 163 h 279"/>
                <a:gd name="T14" fmla="*/ 115 w 262"/>
                <a:gd name="T15" fmla="*/ 219 h 279"/>
                <a:gd name="T16" fmla="*/ 13 w 262"/>
                <a:gd name="T17" fmla="*/ 265 h 279"/>
                <a:gd name="T18" fmla="*/ 242 w 262"/>
                <a:gd name="T19" fmla="*/ 275 h 279"/>
                <a:gd name="T20" fmla="*/ 256 w 262"/>
                <a:gd name="T21" fmla="*/ 207 h 279"/>
                <a:gd name="T22" fmla="*/ 189 w 262"/>
                <a:gd name="T23" fmla="*/ 150 h 279"/>
                <a:gd name="T24" fmla="*/ 260 w 262"/>
                <a:gd name="T25" fmla="*/ 138 h 279"/>
                <a:gd name="T26" fmla="*/ 137 w 262"/>
                <a:gd name="T27" fmla="*/ 51 h 279"/>
                <a:gd name="T28" fmla="*/ 47 w 262"/>
                <a:gd name="T29" fmla="*/ 57 h 279"/>
                <a:gd name="T30" fmla="*/ 34 w 262"/>
                <a:gd name="T31" fmla="*/ 149 h 279"/>
                <a:gd name="T32" fmla="*/ 21 w 262"/>
                <a:gd name="T33" fmla="*/ 205 h 279"/>
                <a:gd name="T34" fmla="*/ 52 w 262"/>
                <a:gd name="T35" fmla="*/ 209 h 279"/>
                <a:gd name="T36" fmla="*/ 52 w 262"/>
                <a:gd name="T37" fmla="*/ 209 h 279"/>
                <a:gd name="T38" fmla="*/ 176 w 262"/>
                <a:gd name="T39" fmla="*/ 149 h 279"/>
                <a:gd name="T40" fmla="*/ 67 w 262"/>
                <a:gd name="T41" fmla="*/ 207 h 279"/>
                <a:gd name="T42" fmla="*/ 130 w 262"/>
                <a:gd name="T43" fmla="*/ 219 h 279"/>
                <a:gd name="T44" fmla="*/ 212 w 262"/>
                <a:gd name="T45" fmla="*/ 264 h 279"/>
                <a:gd name="T46" fmla="*/ 130 w 262"/>
                <a:gd name="T47" fmla="*/ 219 h 279"/>
                <a:gd name="T48" fmla="*/ 237 w 262"/>
                <a:gd name="T49" fmla="*/ 264 h 279"/>
                <a:gd name="T50" fmla="*/ 226 w 262"/>
                <a:gd name="T51" fmla="*/ 217 h 279"/>
                <a:gd name="T52" fmla="*/ 244 w 262"/>
                <a:gd name="T53" fmla="*/ 157 h 279"/>
                <a:gd name="T54" fmla="*/ 194 w 262"/>
                <a:gd name="T55" fmla="*/ 163 h 279"/>
                <a:gd name="T56" fmla="*/ 80 w 262"/>
                <a:gd name="T57" fmla="*/ 171 h 279"/>
                <a:gd name="T58" fmla="*/ 80 w 262"/>
                <a:gd name="T59" fmla="*/ 171 h 279"/>
                <a:gd name="T60" fmla="*/ 246 w 262"/>
                <a:gd name="T61" fmla="*/ 176 h 279"/>
                <a:gd name="T62" fmla="*/ 186 w 262"/>
                <a:gd name="T63" fmla="*/ 176 h 279"/>
                <a:gd name="T64" fmla="*/ 108 w 262"/>
                <a:gd name="T65" fmla="*/ 185 h 279"/>
                <a:gd name="T66" fmla="*/ 193 w 262"/>
                <a:gd name="T67" fmla="*/ 193 h 279"/>
                <a:gd name="T68" fmla="*/ 193 w 262"/>
                <a:gd name="T69" fmla="*/ 199 h 279"/>
                <a:gd name="T70" fmla="*/ 20 w 262"/>
                <a:gd name="T71" fmla="*/ 230 h 279"/>
                <a:gd name="T72" fmla="*/ 116 w 262"/>
                <a:gd name="T73" fmla="*/ 231 h 279"/>
                <a:gd name="T74" fmla="*/ 160 w 262"/>
                <a:gd name="T75" fmla="*/ 237 h 279"/>
                <a:gd name="T76" fmla="*/ 210 w 262"/>
                <a:gd name="T77" fmla="*/ 247 h 279"/>
                <a:gd name="T78" fmla="*/ 160 w 262"/>
                <a:gd name="T79" fmla="*/ 237 h 279"/>
                <a:gd name="T80" fmla="*/ 118 w 262"/>
                <a:gd name="T81" fmla="*/ 241 h 279"/>
                <a:gd name="T82" fmla="*/ 26 w 262"/>
                <a:gd name="T83" fmla="*/ 238 h 279"/>
                <a:gd name="T84" fmla="*/ 116 w 262"/>
                <a:gd name="T85" fmla="*/ 252 h 279"/>
                <a:gd name="T86" fmla="*/ 39 w 262"/>
                <a:gd name="T87" fmla="*/ 25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2" h="279">
                  <a:moveTo>
                    <a:pt x="91" y="21"/>
                  </a:moveTo>
                  <a:cubicBezTo>
                    <a:pt x="97" y="12"/>
                    <a:pt x="103" y="5"/>
                    <a:pt x="112" y="0"/>
                  </a:cubicBezTo>
                  <a:cubicBezTo>
                    <a:pt x="104" y="14"/>
                    <a:pt x="95" y="27"/>
                    <a:pt x="93" y="43"/>
                  </a:cubicBezTo>
                  <a:cubicBezTo>
                    <a:pt x="75" y="35"/>
                    <a:pt x="59" y="23"/>
                    <a:pt x="56" y="3"/>
                  </a:cubicBezTo>
                  <a:cubicBezTo>
                    <a:pt x="70" y="4"/>
                    <a:pt x="84" y="9"/>
                    <a:pt x="91" y="21"/>
                  </a:cubicBezTo>
                  <a:close/>
                  <a:moveTo>
                    <a:pt x="47" y="57"/>
                  </a:moveTo>
                  <a:cubicBezTo>
                    <a:pt x="51" y="59"/>
                    <a:pt x="55" y="62"/>
                    <a:pt x="58" y="64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77" y="59"/>
                    <a:pt x="65" y="72"/>
                    <a:pt x="64" y="79"/>
                  </a:cubicBezTo>
                  <a:cubicBezTo>
                    <a:pt x="60" y="79"/>
                    <a:pt x="57" y="79"/>
                    <a:pt x="53" y="80"/>
                  </a:cubicBezTo>
                  <a:cubicBezTo>
                    <a:pt x="56" y="71"/>
                    <a:pt x="49" y="64"/>
                    <a:pt x="46" y="57"/>
                  </a:cubicBezTo>
                  <a:cubicBezTo>
                    <a:pt x="28" y="84"/>
                    <a:pt x="43" y="119"/>
                    <a:pt x="67" y="137"/>
                  </a:cubicBezTo>
                  <a:cubicBezTo>
                    <a:pt x="52" y="136"/>
                    <a:pt x="36" y="135"/>
                    <a:pt x="21" y="137"/>
                  </a:cubicBezTo>
                  <a:cubicBezTo>
                    <a:pt x="10" y="140"/>
                    <a:pt x="6" y="153"/>
                    <a:pt x="3" y="163"/>
                  </a:cubicBezTo>
                  <a:cubicBezTo>
                    <a:pt x="0" y="181"/>
                    <a:pt x="2" y="203"/>
                    <a:pt x="16" y="217"/>
                  </a:cubicBezTo>
                  <a:cubicBezTo>
                    <a:pt x="48" y="222"/>
                    <a:pt x="82" y="217"/>
                    <a:pt x="115" y="219"/>
                  </a:cubicBezTo>
                  <a:cubicBezTo>
                    <a:pt x="122" y="233"/>
                    <a:pt x="121" y="249"/>
                    <a:pt x="115" y="264"/>
                  </a:cubicBezTo>
                  <a:cubicBezTo>
                    <a:pt x="81" y="265"/>
                    <a:pt x="47" y="263"/>
                    <a:pt x="13" y="265"/>
                  </a:cubicBezTo>
                  <a:cubicBezTo>
                    <a:pt x="14" y="279"/>
                    <a:pt x="29" y="276"/>
                    <a:pt x="39" y="276"/>
                  </a:cubicBezTo>
                  <a:cubicBezTo>
                    <a:pt x="106" y="275"/>
                    <a:pt x="174" y="278"/>
                    <a:pt x="242" y="275"/>
                  </a:cubicBezTo>
                  <a:cubicBezTo>
                    <a:pt x="257" y="262"/>
                    <a:pt x="256" y="239"/>
                    <a:pt x="253" y="221"/>
                  </a:cubicBezTo>
                  <a:cubicBezTo>
                    <a:pt x="255" y="217"/>
                    <a:pt x="262" y="212"/>
                    <a:pt x="256" y="207"/>
                  </a:cubicBezTo>
                  <a:cubicBezTo>
                    <a:pt x="234" y="205"/>
                    <a:pt x="212" y="209"/>
                    <a:pt x="190" y="205"/>
                  </a:cubicBezTo>
                  <a:cubicBezTo>
                    <a:pt x="178" y="189"/>
                    <a:pt x="183" y="168"/>
                    <a:pt x="189" y="150"/>
                  </a:cubicBezTo>
                  <a:cubicBezTo>
                    <a:pt x="211" y="148"/>
                    <a:pt x="234" y="150"/>
                    <a:pt x="256" y="149"/>
                  </a:cubicBezTo>
                  <a:cubicBezTo>
                    <a:pt x="257" y="146"/>
                    <a:pt x="259" y="141"/>
                    <a:pt x="260" y="138"/>
                  </a:cubicBezTo>
                  <a:cubicBezTo>
                    <a:pt x="214" y="135"/>
                    <a:pt x="166" y="137"/>
                    <a:pt x="119" y="137"/>
                  </a:cubicBezTo>
                  <a:cubicBezTo>
                    <a:pt x="145" y="118"/>
                    <a:pt x="159" y="77"/>
                    <a:pt x="137" y="51"/>
                  </a:cubicBezTo>
                  <a:cubicBezTo>
                    <a:pt x="119" y="35"/>
                    <a:pt x="96" y="54"/>
                    <a:pt x="76" y="46"/>
                  </a:cubicBezTo>
                  <a:cubicBezTo>
                    <a:pt x="65" y="41"/>
                    <a:pt x="55" y="50"/>
                    <a:pt x="47" y="57"/>
                  </a:cubicBezTo>
                  <a:close/>
                  <a:moveTo>
                    <a:pt x="20" y="151"/>
                  </a:moveTo>
                  <a:cubicBezTo>
                    <a:pt x="24" y="150"/>
                    <a:pt x="31" y="149"/>
                    <a:pt x="34" y="149"/>
                  </a:cubicBezTo>
                  <a:cubicBezTo>
                    <a:pt x="28" y="168"/>
                    <a:pt x="28" y="188"/>
                    <a:pt x="34" y="207"/>
                  </a:cubicBezTo>
                  <a:cubicBezTo>
                    <a:pt x="31" y="207"/>
                    <a:pt x="24" y="206"/>
                    <a:pt x="21" y="205"/>
                  </a:cubicBezTo>
                  <a:cubicBezTo>
                    <a:pt x="13" y="188"/>
                    <a:pt x="13" y="168"/>
                    <a:pt x="20" y="151"/>
                  </a:cubicBezTo>
                  <a:close/>
                  <a:moveTo>
                    <a:pt x="52" y="209"/>
                  </a:moveTo>
                  <a:cubicBezTo>
                    <a:pt x="39" y="191"/>
                    <a:pt x="38" y="165"/>
                    <a:pt x="52" y="147"/>
                  </a:cubicBezTo>
                  <a:cubicBezTo>
                    <a:pt x="46" y="168"/>
                    <a:pt x="47" y="189"/>
                    <a:pt x="52" y="209"/>
                  </a:cubicBezTo>
                  <a:close/>
                  <a:moveTo>
                    <a:pt x="68" y="150"/>
                  </a:moveTo>
                  <a:cubicBezTo>
                    <a:pt x="104" y="148"/>
                    <a:pt x="140" y="149"/>
                    <a:pt x="176" y="149"/>
                  </a:cubicBezTo>
                  <a:cubicBezTo>
                    <a:pt x="168" y="168"/>
                    <a:pt x="169" y="188"/>
                    <a:pt x="175" y="207"/>
                  </a:cubicBezTo>
                  <a:cubicBezTo>
                    <a:pt x="139" y="206"/>
                    <a:pt x="103" y="207"/>
                    <a:pt x="67" y="207"/>
                  </a:cubicBezTo>
                  <a:cubicBezTo>
                    <a:pt x="59" y="189"/>
                    <a:pt x="55" y="166"/>
                    <a:pt x="68" y="150"/>
                  </a:cubicBezTo>
                  <a:close/>
                  <a:moveTo>
                    <a:pt x="130" y="219"/>
                  </a:moveTo>
                  <a:cubicBezTo>
                    <a:pt x="157" y="219"/>
                    <a:pt x="185" y="219"/>
                    <a:pt x="212" y="219"/>
                  </a:cubicBezTo>
                  <a:cubicBezTo>
                    <a:pt x="218" y="234"/>
                    <a:pt x="218" y="249"/>
                    <a:pt x="212" y="264"/>
                  </a:cubicBezTo>
                  <a:cubicBezTo>
                    <a:pt x="184" y="264"/>
                    <a:pt x="156" y="264"/>
                    <a:pt x="129" y="264"/>
                  </a:cubicBezTo>
                  <a:cubicBezTo>
                    <a:pt x="133" y="249"/>
                    <a:pt x="133" y="234"/>
                    <a:pt x="130" y="219"/>
                  </a:cubicBezTo>
                  <a:close/>
                  <a:moveTo>
                    <a:pt x="226" y="217"/>
                  </a:moveTo>
                  <a:cubicBezTo>
                    <a:pt x="248" y="220"/>
                    <a:pt x="244" y="249"/>
                    <a:pt x="237" y="264"/>
                  </a:cubicBezTo>
                  <a:cubicBezTo>
                    <a:pt x="234" y="264"/>
                    <a:pt x="228" y="264"/>
                    <a:pt x="226" y="264"/>
                  </a:cubicBezTo>
                  <a:cubicBezTo>
                    <a:pt x="230" y="249"/>
                    <a:pt x="229" y="233"/>
                    <a:pt x="226" y="217"/>
                  </a:cubicBezTo>
                  <a:close/>
                  <a:moveTo>
                    <a:pt x="194" y="156"/>
                  </a:moveTo>
                  <a:cubicBezTo>
                    <a:pt x="210" y="156"/>
                    <a:pt x="227" y="155"/>
                    <a:pt x="244" y="157"/>
                  </a:cubicBezTo>
                  <a:cubicBezTo>
                    <a:pt x="244" y="158"/>
                    <a:pt x="244" y="161"/>
                    <a:pt x="244" y="162"/>
                  </a:cubicBezTo>
                  <a:cubicBezTo>
                    <a:pt x="227" y="163"/>
                    <a:pt x="211" y="162"/>
                    <a:pt x="194" y="163"/>
                  </a:cubicBezTo>
                  <a:cubicBezTo>
                    <a:pt x="194" y="161"/>
                    <a:pt x="194" y="157"/>
                    <a:pt x="194" y="156"/>
                  </a:cubicBezTo>
                  <a:close/>
                  <a:moveTo>
                    <a:pt x="80" y="171"/>
                  </a:moveTo>
                  <a:cubicBezTo>
                    <a:pt x="86" y="167"/>
                    <a:pt x="101" y="166"/>
                    <a:pt x="104" y="173"/>
                  </a:cubicBezTo>
                  <a:cubicBezTo>
                    <a:pt x="98" y="176"/>
                    <a:pt x="83" y="178"/>
                    <a:pt x="80" y="171"/>
                  </a:cubicBezTo>
                  <a:close/>
                  <a:moveTo>
                    <a:pt x="186" y="176"/>
                  </a:moveTo>
                  <a:cubicBezTo>
                    <a:pt x="206" y="173"/>
                    <a:pt x="226" y="173"/>
                    <a:pt x="246" y="176"/>
                  </a:cubicBezTo>
                  <a:cubicBezTo>
                    <a:pt x="243" y="184"/>
                    <a:pt x="233" y="180"/>
                    <a:pt x="227" y="181"/>
                  </a:cubicBezTo>
                  <a:cubicBezTo>
                    <a:pt x="214" y="180"/>
                    <a:pt x="198" y="184"/>
                    <a:pt x="186" y="176"/>
                  </a:cubicBezTo>
                  <a:close/>
                  <a:moveTo>
                    <a:pt x="76" y="181"/>
                  </a:moveTo>
                  <a:cubicBezTo>
                    <a:pt x="87" y="181"/>
                    <a:pt x="99" y="177"/>
                    <a:pt x="108" y="185"/>
                  </a:cubicBezTo>
                  <a:cubicBezTo>
                    <a:pt x="97" y="186"/>
                    <a:pt x="84" y="191"/>
                    <a:pt x="76" y="181"/>
                  </a:cubicBezTo>
                  <a:close/>
                  <a:moveTo>
                    <a:pt x="193" y="193"/>
                  </a:moveTo>
                  <a:cubicBezTo>
                    <a:pt x="211" y="193"/>
                    <a:pt x="230" y="192"/>
                    <a:pt x="248" y="194"/>
                  </a:cubicBezTo>
                  <a:cubicBezTo>
                    <a:pt x="231" y="203"/>
                    <a:pt x="211" y="198"/>
                    <a:pt x="193" y="199"/>
                  </a:cubicBezTo>
                  <a:cubicBezTo>
                    <a:pt x="193" y="193"/>
                    <a:pt x="193" y="193"/>
                    <a:pt x="193" y="193"/>
                  </a:cubicBezTo>
                  <a:close/>
                  <a:moveTo>
                    <a:pt x="20" y="230"/>
                  </a:moveTo>
                  <a:cubicBezTo>
                    <a:pt x="29" y="220"/>
                    <a:pt x="46" y="227"/>
                    <a:pt x="58" y="225"/>
                  </a:cubicBezTo>
                  <a:cubicBezTo>
                    <a:pt x="77" y="227"/>
                    <a:pt x="99" y="220"/>
                    <a:pt x="116" y="231"/>
                  </a:cubicBezTo>
                  <a:cubicBezTo>
                    <a:pt x="84" y="232"/>
                    <a:pt x="52" y="233"/>
                    <a:pt x="20" y="230"/>
                  </a:cubicBezTo>
                  <a:close/>
                  <a:moveTo>
                    <a:pt x="160" y="237"/>
                  </a:moveTo>
                  <a:cubicBezTo>
                    <a:pt x="175" y="234"/>
                    <a:pt x="191" y="234"/>
                    <a:pt x="206" y="236"/>
                  </a:cubicBezTo>
                  <a:cubicBezTo>
                    <a:pt x="207" y="239"/>
                    <a:pt x="209" y="244"/>
                    <a:pt x="210" y="247"/>
                  </a:cubicBezTo>
                  <a:cubicBezTo>
                    <a:pt x="193" y="247"/>
                    <a:pt x="176" y="249"/>
                    <a:pt x="160" y="246"/>
                  </a:cubicBezTo>
                  <a:cubicBezTo>
                    <a:pt x="160" y="244"/>
                    <a:pt x="160" y="239"/>
                    <a:pt x="160" y="237"/>
                  </a:cubicBezTo>
                  <a:close/>
                  <a:moveTo>
                    <a:pt x="26" y="238"/>
                  </a:moveTo>
                  <a:cubicBezTo>
                    <a:pt x="56" y="239"/>
                    <a:pt x="88" y="234"/>
                    <a:pt x="118" y="241"/>
                  </a:cubicBezTo>
                  <a:cubicBezTo>
                    <a:pt x="88" y="249"/>
                    <a:pt x="56" y="243"/>
                    <a:pt x="26" y="245"/>
                  </a:cubicBezTo>
                  <a:cubicBezTo>
                    <a:pt x="26" y="243"/>
                    <a:pt x="26" y="240"/>
                    <a:pt x="26" y="238"/>
                  </a:cubicBezTo>
                  <a:close/>
                  <a:moveTo>
                    <a:pt x="18" y="253"/>
                  </a:moveTo>
                  <a:cubicBezTo>
                    <a:pt x="50" y="249"/>
                    <a:pt x="83" y="251"/>
                    <a:pt x="116" y="252"/>
                  </a:cubicBezTo>
                  <a:cubicBezTo>
                    <a:pt x="114" y="253"/>
                    <a:pt x="109" y="256"/>
                    <a:pt x="107" y="257"/>
                  </a:cubicBezTo>
                  <a:cubicBezTo>
                    <a:pt x="84" y="258"/>
                    <a:pt x="62" y="257"/>
                    <a:pt x="39" y="257"/>
                  </a:cubicBezTo>
                  <a:cubicBezTo>
                    <a:pt x="31" y="258"/>
                    <a:pt x="24" y="256"/>
                    <a:pt x="18" y="25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4" name="组合 36">
            <a:extLst>
              <a:ext uri="{FF2B5EF4-FFF2-40B4-BE49-F238E27FC236}">
                <a16:creationId xmlns:a16="http://schemas.microsoft.com/office/drawing/2014/main" id="{BC52878A-B453-8E41-8056-69E2B895A823}"/>
              </a:ext>
            </a:extLst>
          </p:cNvPr>
          <p:cNvGrpSpPr/>
          <p:nvPr/>
        </p:nvGrpSpPr>
        <p:grpSpPr>
          <a:xfrm>
            <a:off x="5750562" y="2234603"/>
            <a:ext cx="859886" cy="851499"/>
            <a:chOff x="7570479" y="3494251"/>
            <a:chExt cx="653168" cy="653168"/>
          </a:xfrm>
        </p:grpSpPr>
        <p:sp>
          <p:nvSpPr>
            <p:cNvPr id="85" name="椭圆 37">
              <a:extLst>
                <a:ext uri="{FF2B5EF4-FFF2-40B4-BE49-F238E27FC236}">
                  <a16:creationId xmlns:a16="http://schemas.microsoft.com/office/drawing/2014/main" id="{867669EA-442D-A44F-A8E0-22F834FAF0EB}"/>
                </a:ext>
              </a:extLst>
            </p:cNvPr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Freeform 893">
              <a:extLst>
                <a:ext uri="{FF2B5EF4-FFF2-40B4-BE49-F238E27FC236}">
                  <a16:creationId xmlns:a16="http://schemas.microsoft.com/office/drawing/2014/main" id="{C3748397-9E09-D645-AB2A-73026CC26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7" name="组合 3">
            <a:extLst>
              <a:ext uri="{FF2B5EF4-FFF2-40B4-BE49-F238E27FC236}">
                <a16:creationId xmlns:a16="http://schemas.microsoft.com/office/drawing/2014/main" id="{9E3823BE-A1BF-5F4A-B857-7725533AD1B8}"/>
              </a:ext>
            </a:extLst>
          </p:cNvPr>
          <p:cNvGrpSpPr/>
          <p:nvPr/>
        </p:nvGrpSpPr>
        <p:grpSpPr>
          <a:xfrm>
            <a:off x="2281600" y="2235056"/>
            <a:ext cx="836246" cy="836246"/>
            <a:chOff x="5189728" y="1943753"/>
            <a:chExt cx="836246" cy="836246"/>
          </a:xfrm>
        </p:grpSpPr>
        <p:sp>
          <p:nvSpPr>
            <p:cNvPr id="88" name="椭圆 63">
              <a:extLst>
                <a:ext uri="{FF2B5EF4-FFF2-40B4-BE49-F238E27FC236}">
                  <a16:creationId xmlns:a16="http://schemas.microsoft.com/office/drawing/2014/main" id="{A0F2BA89-9061-C644-B169-D384DFE928F5}"/>
                </a:ext>
              </a:extLst>
            </p:cNvPr>
            <p:cNvSpPr/>
            <p:nvPr/>
          </p:nvSpPr>
          <p:spPr>
            <a:xfrm>
              <a:off x="5189728" y="1943753"/>
              <a:ext cx="836246" cy="836246"/>
            </a:xfrm>
            <a:prstGeom prst="ellipse">
              <a:avLst/>
            </a:prstGeom>
            <a:noFill/>
            <a:ln>
              <a:solidFill>
                <a:srgbClr val="929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89" name="组合 17">
              <a:extLst>
                <a:ext uri="{FF2B5EF4-FFF2-40B4-BE49-F238E27FC236}">
                  <a16:creationId xmlns:a16="http://schemas.microsoft.com/office/drawing/2014/main" id="{175DAFF2-6C2A-CD49-A72F-B14D20A15411}"/>
                </a:ext>
              </a:extLst>
            </p:cNvPr>
            <p:cNvGrpSpPr/>
            <p:nvPr/>
          </p:nvGrpSpPr>
          <p:grpSpPr bwMode="auto">
            <a:xfrm rot="-2700000">
              <a:off x="5371834" y="2154989"/>
              <a:ext cx="446850" cy="448827"/>
              <a:chOff x="5394325" y="2859088"/>
              <a:chExt cx="358775" cy="360362"/>
            </a:xfrm>
            <a:solidFill>
              <a:srgbClr val="92951D"/>
            </a:solidFill>
          </p:grpSpPr>
          <p:sp>
            <p:nvSpPr>
              <p:cNvPr id="90" name="AutoShape 37">
                <a:extLst>
                  <a:ext uri="{FF2B5EF4-FFF2-40B4-BE49-F238E27FC236}">
                    <a16:creationId xmlns:a16="http://schemas.microsoft.com/office/drawing/2014/main" id="{8A893F1B-5A32-7148-AA6D-A7F6615B073D}"/>
                  </a:ext>
                </a:extLst>
              </p:cNvPr>
              <p:cNvSpPr/>
              <p:nvPr/>
            </p:nvSpPr>
            <p:spPr bwMode="auto">
              <a:xfrm>
                <a:off x="5394485" y="2892265"/>
                <a:ext cx="327025" cy="325438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1" name="AutoShape 38">
                <a:extLst>
                  <a:ext uri="{FF2B5EF4-FFF2-40B4-BE49-F238E27FC236}">
                    <a16:creationId xmlns:a16="http://schemas.microsoft.com/office/drawing/2014/main" id="{C35995D4-5A5C-C54A-8287-69E06E19F829}"/>
                  </a:ext>
                </a:extLst>
              </p:cNvPr>
              <p:cNvSpPr/>
              <p:nvPr/>
            </p:nvSpPr>
            <p:spPr bwMode="auto">
              <a:xfrm>
                <a:off x="5552105" y="3033377"/>
                <a:ext cx="55563" cy="55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2" name="AutoShape 39">
                <a:extLst>
                  <a:ext uri="{FF2B5EF4-FFF2-40B4-BE49-F238E27FC236}">
                    <a16:creationId xmlns:a16="http://schemas.microsoft.com/office/drawing/2014/main" id="{DDD0BDAE-88CE-C44B-9839-45096606FD2D}"/>
                  </a:ext>
                </a:extLst>
              </p:cNvPr>
              <p:cNvSpPr/>
              <p:nvPr/>
            </p:nvSpPr>
            <p:spPr bwMode="auto">
              <a:xfrm>
                <a:off x="5696350" y="2852417"/>
                <a:ext cx="55563" cy="57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3" name="AutoShape 40">
                <a:extLst>
                  <a:ext uri="{FF2B5EF4-FFF2-40B4-BE49-F238E27FC236}">
                    <a16:creationId xmlns:a16="http://schemas.microsoft.com/office/drawing/2014/main" id="{2633E7EA-B6E9-D742-962A-503B41EA5C37}"/>
                  </a:ext>
                </a:extLst>
              </p:cNvPr>
              <p:cNvSpPr/>
              <p:nvPr/>
            </p:nvSpPr>
            <p:spPr bwMode="auto">
              <a:xfrm>
                <a:off x="5483342" y="3020412"/>
                <a:ext cx="46038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4" name="AutoShape 41">
                <a:extLst>
                  <a:ext uri="{FF2B5EF4-FFF2-40B4-BE49-F238E27FC236}">
                    <a16:creationId xmlns:a16="http://schemas.microsoft.com/office/drawing/2014/main" id="{9D81733F-97C7-5E4C-8F45-33259541C6C8}"/>
                  </a:ext>
                </a:extLst>
              </p:cNvPr>
              <p:cNvSpPr/>
              <p:nvPr/>
            </p:nvSpPr>
            <p:spPr bwMode="auto">
              <a:xfrm>
                <a:off x="5526118" y="310056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5" name="AutoShape 42">
                <a:extLst>
                  <a:ext uri="{FF2B5EF4-FFF2-40B4-BE49-F238E27FC236}">
                    <a16:creationId xmlns:a16="http://schemas.microsoft.com/office/drawing/2014/main" id="{B4CD9119-CDD3-8743-84FA-8743E4E1A051}"/>
                  </a:ext>
                </a:extLst>
              </p:cNvPr>
              <p:cNvSpPr/>
              <p:nvPr/>
            </p:nvSpPr>
            <p:spPr bwMode="auto">
              <a:xfrm>
                <a:off x="5707968" y="293218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96" name="文本框 5">
            <a:extLst>
              <a:ext uri="{FF2B5EF4-FFF2-40B4-BE49-F238E27FC236}">
                <a16:creationId xmlns:a16="http://schemas.microsoft.com/office/drawing/2014/main" id="{F8B2B57D-9FAE-FE4A-A9F2-8659761E4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069" y="3077237"/>
            <a:ext cx="12474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Mapping to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ontology</a:t>
            </a:r>
            <a:endParaRPr lang="zh-CN" altLang="en-US" sz="1400" dirty="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8EC507F-C588-AB46-AF58-BA87FA4265AD}"/>
              </a:ext>
            </a:extLst>
          </p:cNvPr>
          <p:cNvSpPr/>
          <p:nvPr/>
        </p:nvSpPr>
        <p:spPr>
          <a:xfrm>
            <a:off x="2182468" y="3893313"/>
            <a:ext cx="1553113" cy="546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usc-isi-i2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rltk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37B1518-05C5-2C4B-B590-2B111720CF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2166" y="3596480"/>
            <a:ext cx="1066866" cy="734359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60E28C8E-8211-524D-94FA-AF12BE411D46}"/>
              </a:ext>
            </a:extLst>
          </p:cNvPr>
          <p:cNvSpPr/>
          <p:nvPr/>
        </p:nvSpPr>
        <p:spPr>
          <a:xfrm>
            <a:off x="2020750" y="1919281"/>
            <a:ext cx="1561709" cy="4586287"/>
          </a:xfrm>
          <a:prstGeom prst="rect">
            <a:avLst/>
          </a:prstGeom>
          <a:noFill/>
          <a:ln w="25400"/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1F30F34-2B7C-EF49-817E-1F2A0991153B}"/>
              </a:ext>
            </a:extLst>
          </p:cNvPr>
          <p:cNvSpPr/>
          <p:nvPr/>
        </p:nvSpPr>
        <p:spPr>
          <a:xfrm>
            <a:off x="3701913" y="1914513"/>
            <a:ext cx="1561709" cy="4586287"/>
          </a:xfrm>
          <a:prstGeom prst="rect">
            <a:avLst/>
          </a:prstGeom>
          <a:noFill/>
          <a:ln w="25400"/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3F0394-40D5-8249-BCC5-070B9380F891}"/>
              </a:ext>
            </a:extLst>
          </p:cNvPr>
          <p:cNvSpPr/>
          <p:nvPr/>
        </p:nvSpPr>
        <p:spPr>
          <a:xfrm>
            <a:off x="5368789" y="1909745"/>
            <a:ext cx="1561709" cy="4586287"/>
          </a:xfrm>
          <a:prstGeom prst="rect">
            <a:avLst/>
          </a:prstGeom>
          <a:noFill/>
          <a:ln w="25400"/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C5097F9-AFA8-EB49-AD4F-909B98146791}"/>
              </a:ext>
            </a:extLst>
          </p:cNvPr>
          <p:cNvSpPr/>
          <p:nvPr/>
        </p:nvSpPr>
        <p:spPr>
          <a:xfrm>
            <a:off x="7064241" y="1933553"/>
            <a:ext cx="1561709" cy="4586287"/>
          </a:xfrm>
          <a:prstGeom prst="rect">
            <a:avLst/>
          </a:prstGeom>
          <a:noFill/>
          <a:ln w="25400"/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24854"/>
      </p:ext>
    </p:extLst>
  </p:cSld>
  <p:clrMapOvr>
    <a:masterClrMapping/>
  </p:clrMapOvr>
  <p:transition advClick="0" advTm="20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FAE65CDB-4898-412F-8451-C26D0EEF9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35B9823A-85C3-4837-8700-3D94F9B36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2926" y="0"/>
            <a:ext cx="591774" cy="6865831"/>
          </a:xfrm>
          <a:custGeom>
            <a:avLst/>
            <a:gdLst>
              <a:gd name="connsiteX0" fmla="*/ 2648 w 789032"/>
              <a:gd name="connsiteY0" fmla="*/ 0 h 6865831"/>
              <a:gd name="connsiteX1" fmla="*/ 789032 w 789032"/>
              <a:gd name="connsiteY1" fmla="*/ 0 h 6865831"/>
              <a:gd name="connsiteX2" fmla="*/ 789032 w 789032"/>
              <a:gd name="connsiteY2" fmla="*/ 1621639 h 6865831"/>
              <a:gd name="connsiteX3" fmla="*/ 789032 w 789032"/>
              <a:gd name="connsiteY3" fmla="*/ 1900580 h 6865831"/>
              <a:gd name="connsiteX4" fmla="*/ 789032 w 789032"/>
              <a:gd name="connsiteY4" fmla="*/ 6865831 h 6865831"/>
              <a:gd name="connsiteX5" fmla="*/ 0 w 789032"/>
              <a:gd name="connsiteY5" fmla="*/ 6399058 h 6865831"/>
              <a:gd name="connsiteX6" fmla="*/ 0 w 789032"/>
              <a:gd name="connsiteY6" fmla="*/ 1154866 h 6865831"/>
              <a:gd name="connsiteX7" fmla="*/ 2648 w 789032"/>
              <a:gd name="connsiteY7" fmla="*/ 1156433 h 686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032" h="6865831">
                <a:moveTo>
                  <a:pt x="2648" y="0"/>
                </a:moveTo>
                <a:lnTo>
                  <a:pt x="789032" y="0"/>
                </a:lnTo>
                <a:lnTo>
                  <a:pt x="789032" y="1621639"/>
                </a:lnTo>
                <a:lnTo>
                  <a:pt x="789032" y="1900580"/>
                </a:lnTo>
                <a:lnTo>
                  <a:pt x="789032" y="6865831"/>
                </a:lnTo>
                <a:lnTo>
                  <a:pt x="0" y="6399058"/>
                </a:lnTo>
                <a:lnTo>
                  <a:pt x="0" y="1154866"/>
                </a:lnTo>
                <a:lnTo>
                  <a:pt x="2648" y="115643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Freeform 7">
            <a:extLst>
              <a:ext uri="{FF2B5EF4-FFF2-40B4-BE49-F238E27FC236}">
                <a16:creationId xmlns:a16="http://schemas.microsoft.com/office/drawing/2014/main" id="{C88457FB-36A5-4F46-8EC9-EAF074E9E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62927" y="887217"/>
            <a:ext cx="361990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447F8429-458B-48A4-A9FC-1EB6895CF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24061" cy="6150193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9C2717-E5EE-A240-9AF9-27C925DC5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83" y="-7831"/>
            <a:ext cx="3477500" cy="28602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E36B44-588E-3647-9E0C-80A208E66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211" y="1885387"/>
            <a:ext cx="3102404" cy="20708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585C9A-25C6-9A45-9516-675499DD7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73" y="4005590"/>
            <a:ext cx="4690609" cy="2673646"/>
          </a:xfrm>
          <a:prstGeom prst="rect">
            <a:avLst/>
          </a:prstGeom>
        </p:spPr>
      </p:pic>
      <p:sp>
        <p:nvSpPr>
          <p:cNvPr id="106" name="Rectangle 8">
            <a:extLst>
              <a:ext uri="{FF2B5EF4-FFF2-40B4-BE49-F238E27FC236}">
                <a16:creationId xmlns:a16="http://schemas.microsoft.com/office/drawing/2014/main" id="{5544297B-42F6-45AC-9975-41B2C59B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853558" y="0"/>
            <a:ext cx="328815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文本框 5"/>
          <p:cNvSpPr txBox="1">
            <a:spLocks noChangeArrowheads="1"/>
          </p:cNvSpPr>
          <p:nvPr/>
        </p:nvSpPr>
        <p:spPr bwMode="auto">
          <a:xfrm>
            <a:off x="6097404" y="1062401"/>
            <a:ext cx="2446521" cy="27338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</a:t>
            </a: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Sources</a:t>
            </a:r>
          </a:p>
        </p:txBody>
      </p:sp>
    </p:spTree>
  </p:cSld>
  <p:clrMapOvr>
    <a:masterClrMapping/>
  </p:clrMapOvr>
  <p:transition advClick="0" advTm="20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880" y="256540"/>
            <a:ext cx="877824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1700" y="5768204"/>
            <a:ext cx="4800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5">
            <a:extLst>
              <a:ext uri="{FF2B5EF4-FFF2-40B4-BE49-F238E27FC236}">
                <a16:creationId xmlns:a16="http://schemas.microsoft.com/office/drawing/2014/main" id="{7BB3A5AE-3A6D-1B4F-B715-031D6D40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64481" y="-314681"/>
            <a:ext cx="6878027" cy="14044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 Crawling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086D9F-76B1-C345-9F69-D299567E7A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7" r="634" b="2"/>
          <a:stretch/>
        </p:blipFill>
        <p:spPr>
          <a:xfrm>
            <a:off x="182879" y="1093476"/>
            <a:ext cx="8778240" cy="37642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8687FE-EEDC-294B-9881-85B0BFF467C5}"/>
              </a:ext>
            </a:extLst>
          </p:cNvPr>
          <p:cNvSpPr txBox="1"/>
          <p:nvPr/>
        </p:nvSpPr>
        <p:spPr>
          <a:xfrm>
            <a:off x="5029050" y="581067"/>
            <a:ext cx="3697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21B37A"/>
                </a:solidFill>
              </a:rPr>
              <a:t>Challenge: inconsistent structure</a:t>
            </a:r>
            <a:endParaRPr lang="en-US" sz="2000">
              <a:solidFill>
                <a:srgbClr val="21B37A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477B9-6E0A-8744-8A6E-A6CF11C18A0B}"/>
              </a:ext>
            </a:extLst>
          </p:cNvPr>
          <p:cNvSpPr txBox="1"/>
          <p:nvPr/>
        </p:nvSpPr>
        <p:spPr>
          <a:xfrm>
            <a:off x="2171700" y="5387015"/>
            <a:ext cx="575877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Optimizing spider and take more cases into consideration.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E61188-F19E-734A-A736-17236693D6A0}"/>
              </a:ext>
            </a:extLst>
          </p:cNvPr>
          <p:cNvSpPr/>
          <p:nvPr/>
        </p:nvSpPr>
        <p:spPr>
          <a:xfrm>
            <a:off x="616452" y="4940687"/>
            <a:ext cx="16770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Solution:</a:t>
            </a:r>
            <a:endParaRPr lang="en-US" sz="32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7295492"/>
      </p:ext>
    </p:extLst>
  </p:cSld>
  <p:clrMapOvr>
    <a:masterClrMapping/>
  </p:clrMapOvr>
  <p:transition advClick="0" advTm="20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880" y="256540"/>
            <a:ext cx="877824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1700" y="5768204"/>
            <a:ext cx="4800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5">
            <a:extLst>
              <a:ext uri="{FF2B5EF4-FFF2-40B4-BE49-F238E27FC236}">
                <a16:creationId xmlns:a16="http://schemas.microsoft.com/office/drawing/2014/main" id="{7BB3A5AE-3A6D-1B4F-B715-031D6D40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64481" y="-314681"/>
            <a:ext cx="6878027" cy="14044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 Crawling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477B9-6E0A-8744-8A6E-A6CF11C18A0B}"/>
              </a:ext>
            </a:extLst>
          </p:cNvPr>
          <p:cNvSpPr txBox="1"/>
          <p:nvPr/>
        </p:nvSpPr>
        <p:spPr>
          <a:xfrm>
            <a:off x="496004" y="2466318"/>
            <a:ext cx="4118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Extracting desired information from unstructured data(introduction) or inferring from known knowledge.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E61188-F19E-734A-A736-17236693D6A0}"/>
              </a:ext>
            </a:extLst>
          </p:cNvPr>
          <p:cNvSpPr/>
          <p:nvPr/>
        </p:nvSpPr>
        <p:spPr>
          <a:xfrm>
            <a:off x="350450" y="1799357"/>
            <a:ext cx="16770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167BA5-F6EB-954C-878D-B871900B0BEC}"/>
              </a:ext>
            </a:extLst>
          </p:cNvPr>
          <p:cNvSpPr txBox="1"/>
          <p:nvPr/>
        </p:nvSpPr>
        <p:spPr>
          <a:xfrm>
            <a:off x="963646" y="1113837"/>
            <a:ext cx="7997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Group gender:  Girl group or Boy group or </a:t>
            </a:r>
            <a:r>
              <a:rPr lang="en-US" sz="1600" dirty="0" err="1"/>
              <a:t>Co_ed</a:t>
            </a:r>
            <a:r>
              <a:rPr lang="en-US" sz="1600" dirty="0"/>
              <a:t> group? Number of group member?             How to measure popularity?</a:t>
            </a:r>
          </a:p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A9C6C-93E9-A64C-AAB4-DEBD7D9725DB}"/>
              </a:ext>
            </a:extLst>
          </p:cNvPr>
          <p:cNvSpPr txBox="1"/>
          <p:nvPr/>
        </p:nvSpPr>
        <p:spPr>
          <a:xfrm>
            <a:off x="5459272" y="566816"/>
            <a:ext cx="3390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1B37A"/>
                </a:solidFill>
              </a:rPr>
              <a:t>Challenge</a:t>
            </a:r>
            <a:r>
              <a:rPr lang="en-US" sz="2000" dirty="0">
                <a:solidFill>
                  <a:srgbClr val="21B37A"/>
                </a:solidFill>
                <a:latin typeface="Big Caslon Medium" panose="02000603090000020003" pitchFamily="2" charset="-79"/>
                <a:ea typeface="Apple Color Emoji" pitchFamily="2" charset="0"/>
                <a:cs typeface="Big Caslon Medium" panose="02000603090000020003" pitchFamily="2" charset="-79"/>
              </a:rPr>
              <a:t>: </a:t>
            </a:r>
            <a:r>
              <a:rPr lang="en-US" sz="2000" dirty="0">
                <a:solidFill>
                  <a:srgbClr val="21B37A"/>
                </a:solidFill>
              </a:rPr>
              <a:t>missing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78A58-CA48-1F46-8914-DE6EDDF3A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374" y="1529335"/>
            <a:ext cx="4134880" cy="43589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77D12B-A535-6B48-824B-44E9134AF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99" y="3560684"/>
            <a:ext cx="42926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97325"/>
      </p:ext>
    </p:extLst>
  </p:cSld>
  <p:clrMapOvr>
    <a:masterClrMapping/>
  </p:clrMapOvr>
  <p:transition advClick="0" advTm="20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78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5">
            <a:extLst>
              <a:ext uri="{FF2B5EF4-FFF2-40B4-BE49-F238E27FC236}">
                <a16:creationId xmlns:a16="http://schemas.microsoft.com/office/drawing/2014/main" id="{0FD9BB0B-0350-6A4A-B68D-3E03E25E3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416" y="4654588"/>
            <a:ext cx="4979105" cy="12924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Ontology</a:t>
            </a:r>
          </a:p>
        </p:txBody>
      </p:sp>
      <p:pic>
        <p:nvPicPr>
          <p:cNvPr id="2" name="Picture 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C4EC1DE-02FD-DF44-B025-2CEB0B12F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78" r="-1" b="23980"/>
          <a:stretch/>
        </p:blipFill>
        <p:spPr>
          <a:xfrm>
            <a:off x="396704" y="139761"/>
            <a:ext cx="3455128" cy="4142342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47BB01-3802-E74D-9B55-AC045B7CF0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01" b="1"/>
          <a:stretch/>
        </p:blipFill>
        <p:spPr>
          <a:xfrm>
            <a:off x="4073874" y="139761"/>
            <a:ext cx="4932999" cy="4142342"/>
          </a:xfrm>
          <a:prstGeom prst="rect">
            <a:avLst/>
          </a:prstGeom>
        </p:spPr>
      </p:pic>
      <p:pic>
        <p:nvPicPr>
          <p:cNvPr id="14" name="Picture 13" descr="A picture containing text, map, drawing&#10;&#10;Description automatically generated">
            <a:extLst>
              <a:ext uri="{FF2B5EF4-FFF2-40B4-BE49-F238E27FC236}">
                <a16:creationId xmlns:a16="http://schemas.microsoft.com/office/drawing/2014/main" id="{111B04E6-4BAB-B84B-99E6-8A6B427687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25"/>
          <a:stretch/>
        </p:blipFill>
        <p:spPr>
          <a:xfrm>
            <a:off x="396704" y="4395492"/>
            <a:ext cx="4041101" cy="238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30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20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5">
            <a:extLst>
              <a:ext uri="{FF2B5EF4-FFF2-40B4-BE49-F238E27FC236}">
                <a16:creationId xmlns:a16="http://schemas.microsoft.com/office/drawing/2014/main" id="{EA7B3CF3-0550-9042-B043-E597585CC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" y="1967266"/>
            <a:ext cx="1971675" cy="2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Entity Linking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2B86719-0DA8-0E44-89BE-F0A7EAB77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25" y="1359269"/>
            <a:ext cx="5935175" cy="369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19887"/>
      </p:ext>
    </p:extLst>
  </p:cSld>
  <p:clrMapOvr>
    <a:masterClrMapping/>
  </p:clrMapOvr>
  <p:transition advClick="0" advTm="20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880" y="256540"/>
            <a:ext cx="877824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1700" y="5768204"/>
            <a:ext cx="4800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5">
            <a:extLst>
              <a:ext uri="{FF2B5EF4-FFF2-40B4-BE49-F238E27FC236}">
                <a16:creationId xmlns:a16="http://schemas.microsoft.com/office/drawing/2014/main" id="{EA7B3CF3-0550-9042-B043-E597585CC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485" y="4277356"/>
            <a:ext cx="7475220" cy="1560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50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Entity Resolution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450743-66BE-E141-B438-6E5CF6782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08" r="2" b="17066"/>
          <a:stretch/>
        </p:blipFill>
        <p:spPr>
          <a:xfrm>
            <a:off x="182880" y="559188"/>
            <a:ext cx="8778240" cy="430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76874"/>
      </p:ext>
    </p:extLst>
  </p:cSld>
  <p:clrMapOvr>
    <a:masterClrMapping/>
  </p:clrMapOvr>
  <p:transition advClick="0" advTm="20000">
    <p:push dir="u"/>
  </p:transition>
</p:sld>
</file>

<file path=ppt/theme/theme1.xml><?xml version="1.0" encoding="utf-8"?>
<a:theme xmlns:a="http://schemas.openxmlformats.org/drawingml/2006/main" name="Office 主题">
  <a:themeElements>
    <a:clrScheme name="花纹小清新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7862"/>
      </a:accent1>
      <a:accent2>
        <a:srgbClr val="B28743"/>
      </a:accent2>
      <a:accent3>
        <a:srgbClr val="92951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2">
      <a:majorFont>
        <a:latin typeface="方正兰亭黑_GBK"/>
        <a:ea typeface="方正兰亭黑_GBK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</Words>
  <Application>Microsoft Macintosh PowerPoint</Application>
  <PresentationFormat>On-screen Show (4:3)</PresentationFormat>
  <Paragraphs>107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等线</vt:lpstr>
      <vt:lpstr>Heiti SC</vt:lpstr>
      <vt:lpstr>华文细黑</vt:lpstr>
      <vt:lpstr>微软雅黑 Light</vt:lpstr>
      <vt:lpstr>方正兰亭黑_GBK</vt:lpstr>
      <vt:lpstr>Arial</vt:lpstr>
      <vt:lpstr>Big Caslon Medium</vt:lpstr>
      <vt:lpstr>Calibri</vt:lpstr>
      <vt:lpstr>Calibri Light</vt:lpstr>
      <vt:lpstr>Gill Sans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Qiuke Wang</dc:creator>
  <cp:lastModifiedBy>Qiuke Wang</cp:lastModifiedBy>
  <cp:revision>1</cp:revision>
  <dcterms:created xsi:type="dcterms:W3CDTF">2020-04-27T02:05:47Z</dcterms:created>
  <dcterms:modified xsi:type="dcterms:W3CDTF">2020-04-27T02:06:07Z</dcterms:modified>
</cp:coreProperties>
</file>